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66" r:id="rId6"/>
    <p:sldId id="271" r:id="rId7"/>
    <p:sldId id="280" r:id="rId8"/>
    <p:sldId id="257" r:id="rId9"/>
    <p:sldId id="258" r:id="rId10"/>
    <p:sldId id="265" r:id="rId11"/>
    <p:sldId id="274" r:id="rId12"/>
    <p:sldId id="259" r:id="rId13"/>
    <p:sldId id="273" r:id="rId14"/>
    <p:sldId id="260" r:id="rId15"/>
    <p:sldId id="268" r:id="rId16"/>
    <p:sldId id="269" r:id="rId17"/>
    <p:sldId id="276" r:id="rId18"/>
    <p:sldId id="267" r:id="rId19"/>
    <p:sldId id="270" r:id="rId20"/>
    <p:sldId id="272" r:id="rId21"/>
    <p:sldId id="275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9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A9C626-213B-4FBA-B094-1421444AB5A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E6F99D6-CB96-4D7D-8836-7E33F835CDFA}">
      <dgm:prSet phldrT="[Testo]" custT="1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</dgm:spPr>
      <dgm:t>
        <a:bodyPr/>
        <a:lstStyle/>
        <a:p>
          <a:r>
            <a:rPr lang="it-IT" sz="2000" dirty="0" smtClean="0">
              <a:solidFill>
                <a:schemeClr val="tx1"/>
              </a:solidFill>
            </a:rPr>
            <a:t>UTILITA’ DEI BOSCHI</a:t>
          </a:r>
          <a:endParaRPr lang="it-IT" sz="2000" dirty="0">
            <a:solidFill>
              <a:schemeClr val="tx1"/>
            </a:solidFill>
          </a:endParaRPr>
        </a:p>
      </dgm:t>
    </dgm:pt>
    <dgm:pt modelId="{B0C8305B-456B-4318-A5FF-2E43A065AF6A}" type="parTrans" cxnId="{56EB0166-31E0-4CC8-B077-1648DC2CF5D8}">
      <dgm:prSet/>
      <dgm:spPr/>
      <dgm:t>
        <a:bodyPr/>
        <a:lstStyle/>
        <a:p>
          <a:endParaRPr lang="it-IT"/>
        </a:p>
      </dgm:t>
    </dgm:pt>
    <dgm:pt modelId="{C7DBD2F7-FB11-48A0-A014-96D068AF6C7F}" type="sibTrans" cxnId="{56EB0166-31E0-4CC8-B077-1648DC2CF5D8}">
      <dgm:prSet/>
      <dgm:spPr/>
      <dgm:t>
        <a:bodyPr/>
        <a:lstStyle/>
        <a:p>
          <a:endParaRPr lang="it-IT"/>
        </a:p>
      </dgm:t>
    </dgm:pt>
    <dgm:pt modelId="{9EB9739E-8384-484E-90C3-F66277111590}">
      <dgm:prSet phldrT="[Testo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it-IT" sz="1600" dirty="0" smtClean="0">
              <a:solidFill>
                <a:srgbClr val="002060"/>
              </a:solidFill>
            </a:rPr>
            <a:t>DIRETTE</a:t>
          </a:r>
          <a:endParaRPr lang="it-IT" sz="1600" dirty="0">
            <a:solidFill>
              <a:srgbClr val="002060"/>
            </a:solidFill>
          </a:endParaRPr>
        </a:p>
      </dgm:t>
    </dgm:pt>
    <dgm:pt modelId="{337D5292-A594-48F6-8F16-9E063AF937D8}" type="parTrans" cxnId="{783B2C41-95ED-4810-B4F8-2C5DCA1FF9E0}">
      <dgm:prSet/>
      <dgm:spPr/>
      <dgm:t>
        <a:bodyPr/>
        <a:lstStyle/>
        <a:p>
          <a:endParaRPr lang="it-IT"/>
        </a:p>
      </dgm:t>
    </dgm:pt>
    <dgm:pt modelId="{B5E76E5D-1DC8-4240-BEE9-8044892A7B55}" type="sibTrans" cxnId="{783B2C41-95ED-4810-B4F8-2C5DCA1FF9E0}">
      <dgm:prSet/>
      <dgm:spPr/>
      <dgm:t>
        <a:bodyPr/>
        <a:lstStyle/>
        <a:p>
          <a:endParaRPr lang="it-IT"/>
        </a:p>
      </dgm:t>
    </dgm:pt>
    <dgm:pt modelId="{7FA84306-9511-4880-A16B-520A8BC55BD8}">
      <dgm:prSet phldrT="[Testo]"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rgbClr val="C00000"/>
              </a:solidFill>
            </a:rPr>
            <a:t>LEGNAME</a:t>
          </a:r>
          <a:endParaRPr lang="it-IT" dirty="0">
            <a:solidFill>
              <a:srgbClr val="C00000"/>
            </a:solidFill>
          </a:endParaRPr>
        </a:p>
      </dgm:t>
    </dgm:pt>
    <dgm:pt modelId="{462CAF8D-96C0-4D87-ACD4-C76DC3A41144}" type="parTrans" cxnId="{D6661609-183A-43D4-B9B4-669FD666EA54}">
      <dgm:prSet/>
      <dgm:spPr/>
      <dgm:t>
        <a:bodyPr/>
        <a:lstStyle/>
        <a:p>
          <a:endParaRPr lang="it-IT"/>
        </a:p>
      </dgm:t>
    </dgm:pt>
    <dgm:pt modelId="{697578CC-AB3F-4D00-AE9C-6F5ED983D69C}" type="sibTrans" cxnId="{D6661609-183A-43D4-B9B4-669FD666EA54}">
      <dgm:prSet/>
      <dgm:spPr/>
      <dgm:t>
        <a:bodyPr/>
        <a:lstStyle/>
        <a:p>
          <a:endParaRPr lang="it-IT"/>
        </a:p>
      </dgm:t>
    </dgm:pt>
    <dgm:pt modelId="{7C449470-2E82-4834-8ABB-D376862CE756}">
      <dgm:prSet phldrT="[Testo]"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rgbClr val="C00000"/>
              </a:solidFill>
            </a:rPr>
            <a:t>FUNGHI  ERBE FRUTTI</a:t>
          </a:r>
          <a:endParaRPr lang="it-IT" dirty="0">
            <a:solidFill>
              <a:srgbClr val="C00000"/>
            </a:solidFill>
          </a:endParaRPr>
        </a:p>
      </dgm:t>
    </dgm:pt>
    <dgm:pt modelId="{29BFD49A-C2CD-42BF-B38D-63EDC45F5764}" type="parTrans" cxnId="{FC0FA78C-D899-4429-B82D-B5B507D670AB}">
      <dgm:prSet/>
      <dgm:spPr/>
      <dgm:t>
        <a:bodyPr/>
        <a:lstStyle/>
        <a:p>
          <a:endParaRPr lang="it-IT"/>
        </a:p>
      </dgm:t>
    </dgm:pt>
    <dgm:pt modelId="{DE7F4479-2FCB-4CDF-ADA8-6A8DDCCD0823}" type="sibTrans" cxnId="{FC0FA78C-D899-4429-B82D-B5B507D670AB}">
      <dgm:prSet/>
      <dgm:spPr/>
      <dgm:t>
        <a:bodyPr/>
        <a:lstStyle/>
        <a:p>
          <a:endParaRPr lang="it-IT"/>
        </a:p>
      </dgm:t>
    </dgm:pt>
    <dgm:pt modelId="{6229D542-DC3B-4C5E-8ACC-3C6B8560E004}">
      <dgm:prSet phldrT="[Testo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it-IT" sz="1600" dirty="0" smtClean="0">
              <a:solidFill>
                <a:srgbClr val="002060"/>
              </a:solidFill>
            </a:rPr>
            <a:t>INDIRETTE</a:t>
          </a:r>
          <a:endParaRPr lang="it-IT" sz="1600" dirty="0">
            <a:solidFill>
              <a:srgbClr val="002060"/>
            </a:solidFill>
          </a:endParaRPr>
        </a:p>
      </dgm:t>
    </dgm:pt>
    <dgm:pt modelId="{88A009D9-B8C7-477B-A3CD-E88FD3EFC2B6}" type="parTrans" cxnId="{0E6E5353-6A2C-42D7-8B17-9341A978EFCE}">
      <dgm:prSet/>
      <dgm:spPr/>
      <dgm:t>
        <a:bodyPr/>
        <a:lstStyle/>
        <a:p>
          <a:endParaRPr lang="it-IT"/>
        </a:p>
      </dgm:t>
    </dgm:pt>
    <dgm:pt modelId="{7BC5B667-7750-4448-9F80-93B191A7F9DE}" type="sibTrans" cxnId="{0E6E5353-6A2C-42D7-8B17-9341A978EFCE}">
      <dgm:prSet/>
      <dgm:spPr/>
      <dgm:t>
        <a:bodyPr/>
        <a:lstStyle/>
        <a:p>
          <a:endParaRPr lang="it-IT"/>
        </a:p>
      </dgm:t>
    </dgm:pt>
    <dgm:pt modelId="{0046CF90-5DD5-4623-90A6-0830E2A7C135}">
      <dgm:prSet phldrT="[Testo]"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rgbClr val="FFFF00"/>
              </a:solidFill>
            </a:rPr>
            <a:t>I</a:t>
          </a:r>
          <a:r>
            <a:rPr lang="it-IT" dirty="0" smtClean="0">
              <a:solidFill>
                <a:schemeClr val="tx1"/>
              </a:solidFill>
            </a:rPr>
            <a:t>DROGEOLOGICA</a:t>
          </a:r>
          <a:endParaRPr lang="it-IT" dirty="0">
            <a:solidFill>
              <a:schemeClr val="tx1"/>
            </a:solidFill>
          </a:endParaRPr>
        </a:p>
      </dgm:t>
    </dgm:pt>
    <dgm:pt modelId="{01EBEDAE-28A8-4C2F-A80A-D6AC9B229004}" type="parTrans" cxnId="{5BFFFE69-718B-4D41-B5D5-4BBE08775837}">
      <dgm:prSet/>
      <dgm:spPr/>
      <dgm:t>
        <a:bodyPr/>
        <a:lstStyle/>
        <a:p>
          <a:endParaRPr lang="it-IT"/>
        </a:p>
      </dgm:t>
    </dgm:pt>
    <dgm:pt modelId="{7A35A4DF-C806-44F8-BDFB-F0E1F7DCD2EC}" type="sibTrans" cxnId="{5BFFFE69-718B-4D41-B5D5-4BBE08775837}">
      <dgm:prSet/>
      <dgm:spPr/>
      <dgm:t>
        <a:bodyPr/>
        <a:lstStyle/>
        <a:p>
          <a:endParaRPr lang="it-IT"/>
        </a:p>
      </dgm:t>
    </dgm:pt>
    <dgm:pt modelId="{D510B244-A0E4-4131-BA1C-D8F0FE3DAEA0}">
      <dgm:prSet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CLIMATICA</a:t>
          </a:r>
          <a:endParaRPr lang="it-IT" dirty="0">
            <a:solidFill>
              <a:schemeClr val="tx1"/>
            </a:solidFill>
          </a:endParaRPr>
        </a:p>
      </dgm:t>
    </dgm:pt>
    <dgm:pt modelId="{D623A00A-C51F-43F0-892A-FED202FAEA85}" type="parTrans" cxnId="{F762F269-788E-40C3-9185-A0373901E94B}">
      <dgm:prSet/>
      <dgm:spPr/>
      <dgm:t>
        <a:bodyPr/>
        <a:lstStyle/>
        <a:p>
          <a:endParaRPr lang="it-IT"/>
        </a:p>
      </dgm:t>
    </dgm:pt>
    <dgm:pt modelId="{04CAD490-0C1A-463C-9A53-E6A296B868AA}" type="sibTrans" cxnId="{F762F269-788E-40C3-9185-A0373901E94B}">
      <dgm:prSet/>
      <dgm:spPr/>
      <dgm:t>
        <a:bodyPr/>
        <a:lstStyle/>
        <a:p>
          <a:endParaRPr lang="it-IT"/>
        </a:p>
      </dgm:t>
    </dgm:pt>
    <dgm:pt modelId="{73428A3A-6DFC-4648-A030-726CED334DEB}">
      <dgm:prSet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FERTILIZZANTE</a:t>
          </a:r>
          <a:endParaRPr lang="it-IT" dirty="0">
            <a:solidFill>
              <a:schemeClr val="tx1"/>
            </a:solidFill>
          </a:endParaRPr>
        </a:p>
      </dgm:t>
    </dgm:pt>
    <dgm:pt modelId="{22E6A902-BB41-4577-8D05-91EFAE5719A7}" type="parTrans" cxnId="{52E835BB-B3E6-4A65-80D9-E45075A0DAD7}">
      <dgm:prSet/>
      <dgm:spPr/>
      <dgm:t>
        <a:bodyPr/>
        <a:lstStyle/>
        <a:p>
          <a:endParaRPr lang="it-IT"/>
        </a:p>
      </dgm:t>
    </dgm:pt>
    <dgm:pt modelId="{02973714-C597-4548-AB65-967E221F8F3B}" type="sibTrans" cxnId="{52E835BB-B3E6-4A65-80D9-E45075A0DAD7}">
      <dgm:prSet/>
      <dgm:spPr/>
      <dgm:t>
        <a:bodyPr/>
        <a:lstStyle/>
        <a:p>
          <a:endParaRPr lang="it-IT"/>
        </a:p>
      </dgm:t>
    </dgm:pt>
    <dgm:pt modelId="{2F231A9E-456E-4E12-97E2-E80B4505A0FB}">
      <dgm:prSet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PAESAGGISTICA</a:t>
          </a:r>
          <a:endParaRPr lang="it-IT" dirty="0">
            <a:solidFill>
              <a:schemeClr val="tx1"/>
            </a:solidFill>
          </a:endParaRPr>
        </a:p>
      </dgm:t>
    </dgm:pt>
    <dgm:pt modelId="{33C640F0-78F7-41E5-A17F-48C91D5E76BD}" type="parTrans" cxnId="{3885E285-9F32-4A3A-B43E-3082862EB53D}">
      <dgm:prSet/>
      <dgm:spPr/>
      <dgm:t>
        <a:bodyPr/>
        <a:lstStyle/>
        <a:p>
          <a:endParaRPr lang="it-IT"/>
        </a:p>
      </dgm:t>
    </dgm:pt>
    <dgm:pt modelId="{F2A19B16-8DB9-4315-8C8E-6A6765BA7EC6}" type="sibTrans" cxnId="{3885E285-9F32-4A3A-B43E-3082862EB53D}">
      <dgm:prSet/>
      <dgm:spPr/>
      <dgm:t>
        <a:bodyPr/>
        <a:lstStyle/>
        <a:p>
          <a:endParaRPr lang="it-IT"/>
        </a:p>
      </dgm:t>
    </dgm:pt>
    <dgm:pt modelId="{876983A8-9DF2-42AE-890D-F3940DA3F007}">
      <dgm:prSet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IGIENICO-SANITARIA</a:t>
          </a:r>
          <a:endParaRPr lang="it-IT" dirty="0">
            <a:solidFill>
              <a:schemeClr val="tx1"/>
            </a:solidFill>
          </a:endParaRPr>
        </a:p>
      </dgm:t>
    </dgm:pt>
    <dgm:pt modelId="{FC38ACA9-1D31-4707-8D8E-5BC2C77E1A29}" type="parTrans" cxnId="{9E7E8126-05F1-48D3-BD52-DF84E5FCA85F}">
      <dgm:prSet/>
      <dgm:spPr/>
      <dgm:t>
        <a:bodyPr/>
        <a:lstStyle/>
        <a:p>
          <a:endParaRPr lang="it-IT"/>
        </a:p>
      </dgm:t>
    </dgm:pt>
    <dgm:pt modelId="{B3FF2D41-7DF8-4CE0-8038-462B8AD2927E}" type="sibTrans" cxnId="{9E7E8126-05F1-48D3-BD52-DF84E5FCA85F}">
      <dgm:prSet/>
      <dgm:spPr/>
      <dgm:t>
        <a:bodyPr/>
        <a:lstStyle/>
        <a:p>
          <a:endParaRPr lang="it-IT"/>
        </a:p>
      </dgm:t>
    </dgm:pt>
    <dgm:pt modelId="{5B4F9B45-814D-41D8-8C20-D1FB363E1019}">
      <dgm:prSet/>
      <dgm:spPr>
        <a:gradFill rotWithShape="0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SERBATOI </a:t>
          </a:r>
          <a:r>
            <a:rPr lang="it-IT" dirty="0" err="1" smtClean="0">
              <a:solidFill>
                <a:schemeClr val="tx1"/>
              </a:solidFill>
            </a:rPr>
            <a:t>DI</a:t>
          </a:r>
          <a:r>
            <a:rPr lang="it-IT" dirty="0" smtClean="0">
              <a:solidFill>
                <a:schemeClr val="tx1"/>
              </a:solidFill>
            </a:rPr>
            <a:t> CARBONIO</a:t>
          </a:r>
          <a:endParaRPr lang="it-IT" dirty="0">
            <a:solidFill>
              <a:schemeClr val="tx1"/>
            </a:solidFill>
          </a:endParaRPr>
        </a:p>
      </dgm:t>
    </dgm:pt>
    <dgm:pt modelId="{6B6FEBA3-0D0D-443A-8896-8234C66DF07E}" type="parTrans" cxnId="{FFF57958-36E5-4B78-9168-BC01974BD2B2}">
      <dgm:prSet/>
      <dgm:spPr/>
      <dgm:t>
        <a:bodyPr/>
        <a:lstStyle/>
        <a:p>
          <a:endParaRPr lang="it-IT"/>
        </a:p>
      </dgm:t>
    </dgm:pt>
    <dgm:pt modelId="{9D36E3B7-842A-400E-9539-3A4388CA22D1}" type="sibTrans" cxnId="{FFF57958-36E5-4B78-9168-BC01974BD2B2}">
      <dgm:prSet/>
      <dgm:spPr/>
      <dgm:t>
        <a:bodyPr/>
        <a:lstStyle/>
        <a:p>
          <a:endParaRPr lang="it-IT"/>
        </a:p>
      </dgm:t>
    </dgm:pt>
    <dgm:pt modelId="{13921D02-760A-4E29-8462-98BADD32F36D}" type="pres">
      <dgm:prSet presAssocID="{BEA9C626-213B-4FBA-B094-1421444AB5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05E504-0139-4D86-8D71-8D716FA2F3F0}" type="pres">
      <dgm:prSet presAssocID="{DE6F99D6-CB96-4D7D-8836-7E33F835CDFA}" presName="root1" presStyleCnt="0"/>
      <dgm:spPr/>
    </dgm:pt>
    <dgm:pt modelId="{461AB34B-5800-426C-9E22-2317EE63D03E}" type="pres">
      <dgm:prSet presAssocID="{DE6F99D6-CB96-4D7D-8836-7E33F835CDFA}" presName="LevelOneTextNode" presStyleLbl="node0" presStyleIdx="0" presStyleCnt="1" custScaleX="129033" custScaleY="180501" custLinFactNeighborX="-65491" custLinFactNeighborY="-17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4ECE67F-6327-49EC-95B5-848D2E7AAF1E}" type="pres">
      <dgm:prSet presAssocID="{DE6F99D6-CB96-4D7D-8836-7E33F835CDFA}" presName="level2hierChild" presStyleCnt="0"/>
      <dgm:spPr/>
    </dgm:pt>
    <dgm:pt modelId="{825E546C-F2C4-4353-92AD-2EAC90D6F17A}" type="pres">
      <dgm:prSet presAssocID="{337D5292-A594-48F6-8F16-9E063AF937D8}" presName="conn2-1" presStyleLbl="parChTrans1D2" presStyleIdx="0" presStyleCnt="2"/>
      <dgm:spPr/>
      <dgm:t>
        <a:bodyPr/>
        <a:lstStyle/>
        <a:p>
          <a:endParaRPr lang="it-IT"/>
        </a:p>
      </dgm:t>
    </dgm:pt>
    <dgm:pt modelId="{19E8EDE9-481D-4F1E-A4FD-B985223522D3}" type="pres">
      <dgm:prSet presAssocID="{337D5292-A594-48F6-8F16-9E063AF937D8}" presName="connTx" presStyleLbl="parChTrans1D2" presStyleIdx="0" presStyleCnt="2"/>
      <dgm:spPr/>
      <dgm:t>
        <a:bodyPr/>
        <a:lstStyle/>
        <a:p>
          <a:endParaRPr lang="it-IT"/>
        </a:p>
      </dgm:t>
    </dgm:pt>
    <dgm:pt modelId="{D3838BF7-6E7C-4A7E-A342-945278DABC7D}" type="pres">
      <dgm:prSet presAssocID="{9EB9739E-8384-484E-90C3-F66277111590}" presName="root2" presStyleCnt="0"/>
      <dgm:spPr/>
    </dgm:pt>
    <dgm:pt modelId="{9037C64A-3E7E-402D-BE1E-A69D9B2FBACE}" type="pres">
      <dgm:prSet presAssocID="{9EB9739E-8384-484E-90C3-F66277111590}" presName="LevelTwoTextNode" presStyleLbl="node2" presStyleIdx="0" presStyleCnt="2" custLinFactNeighborX="-1556" custLinFactNeighborY="9786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8B08B4F-16A5-4AC4-9DE1-06A780739197}" type="pres">
      <dgm:prSet presAssocID="{9EB9739E-8384-484E-90C3-F66277111590}" presName="level3hierChild" presStyleCnt="0"/>
      <dgm:spPr/>
    </dgm:pt>
    <dgm:pt modelId="{3BA4FBAA-590F-4FF7-AB65-8BBD599873E0}" type="pres">
      <dgm:prSet presAssocID="{462CAF8D-96C0-4D87-ACD4-C76DC3A41144}" presName="conn2-1" presStyleLbl="parChTrans1D3" presStyleIdx="0" presStyleCnt="7"/>
      <dgm:spPr/>
      <dgm:t>
        <a:bodyPr/>
        <a:lstStyle/>
        <a:p>
          <a:endParaRPr lang="it-IT"/>
        </a:p>
      </dgm:t>
    </dgm:pt>
    <dgm:pt modelId="{D06FD5BC-B0AE-4830-AC6A-86B464D8B67B}" type="pres">
      <dgm:prSet presAssocID="{462CAF8D-96C0-4D87-ACD4-C76DC3A41144}" presName="connTx" presStyleLbl="parChTrans1D3" presStyleIdx="0" presStyleCnt="7"/>
      <dgm:spPr/>
      <dgm:t>
        <a:bodyPr/>
        <a:lstStyle/>
        <a:p>
          <a:endParaRPr lang="it-IT"/>
        </a:p>
      </dgm:t>
    </dgm:pt>
    <dgm:pt modelId="{0F37E6DD-FC9E-4EDB-9364-2E44CB1FDBB3}" type="pres">
      <dgm:prSet presAssocID="{7FA84306-9511-4880-A16B-520A8BC55BD8}" presName="root2" presStyleCnt="0"/>
      <dgm:spPr/>
    </dgm:pt>
    <dgm:pt modelId="{5764B4DD-EA8B-4D71-9673-D377FD1E314F}" type="pres">
      <dgm:prSet presAssocID="{7FA84306-9511-4880-A16B-520A8BC55BD8}" presName="LevelTwoTextNode" presStyleLbl="node3" presStyleIdx="0" presStyleCnt="7" custLinFactNeighborX="-9331" custLinFactNeighborY="-4612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CE80F2A-8912-449B-BF2D-0F63674A4100}" type="pres">
      <dgm:prSet presAssocID="{7FA84306-9511-4880-A16B-520A8BC55BD8}" presName="level3hierChild" presStyleCnt="0"/>
      <dgm:spPr/>
    </dgm:pt>
    <dgm:pt modelId="{BB346F00-9090-4CB4-9681-3ED4FE8A6DEC}" type="pres">
      <dgm:prSet presAssocID="{29BFD49A-C2CD-42BF-B38D-63EDC45F5764}" presName="conn2-1" presStyleLbl="parChTrans1D3" presStyleIdx="1" presStyleCnt="7"/>
      <dgm:spPr/>
      <dgm:t>
        <a:bodyPr/>
        <a:lstStyle/>
        <a:p>
          <a:endParaRPr lang="it-IT"/>
        </a:p>
      </dgm:t>
    </dgm:pt>
    <dgm:pt modelId="{68464E94-6C36-4468-A502-A9F2168B8D0D}" type="pres">
      <dgm:prSet presAssocID="{29BFD49A-C2CD-42BF-B38D-63EDC45F5764}" presName="connTx" presStyleLbl="parChTrans1D3" presStyleIdx="1" presStyleCnt="7"/>
      <dgm:spPr/>
      <dgm:t>
        <a:bodyPr/>
        <a:lstStyle/>
        <a:p>
          <a:endParaRPr lang="it-IT"/>
        </a:p>
      </dgm:t>
    </dgm:pt>
    <dgm:pt modelId="{3E327FF5-5B00-471B-8867-DA036671649E}" type="pres">
      <dgm:prSet presAssocID="{7C449470-2E82-4834-8ABB-D376862CE756}" presName="root2" presStyleCnt="0"/>
      <dgm:spPr/>
    </dgm:pt>
    <dgm:pt modelId="{44043D5E-0ECF-4CF6-979F-12995ECC02A4}" type="pres">
      <dgm:prSet presAssocID="{7C449470-2E82-4834-8ABB-D376862CE756}" presName="LevelTwoTextNode" presStyleLbl="node3" presStyleIdx="1" presStyleCnt="7" custLinFactNeighborX="-9331" custLinFactNeighborY="258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DEB8412-C2E7-42FA-B94A-23DEA3C34F8B}" type="pres">
      <dgm:prSet presAssocID="{7C449470-2E82-4834-8ABB-D376862CE756}" presName="level3hierChild" presStyleCnt="0"/>
      <dgm:spPr/>
    </dgm:pt>
    <dgm:pt modelId="{635CBD0A-E689-4C1B-B3A5-19A1DD4B2EB1}" type="pres">
      <dgm:prSet presAssocID="{88A009D9-B8C7-477B-A3CD-E88FD3EFC2B6}" presName="conn2-1" presStyleLbl="parChTrans1D2" presStyleIdx="1" presStyleCnt="2"/>
      <dgm:spPr/>
      <dgm:t>
        <a:bodyPr/>
        <a:lstStyle/>
        <a:p>
          <a:endParaRPr lang="it-IT"/>
        </a:p>
      </dgm:t>
    </dgm:pt>
    <dgm:pt modelId="{1E4A6883-3477-416F-8561-90BC6BDF199C}" type="pres">
      <dgm:prSet presAssocID="{88A009D9-B8C7-477B-A3CD-E88FD3EFC2B6}" presName="connTx" presStyleLbl="parChTrans1D2" presStyleIdx="1" presStyleCnt="2"/>
      <dgm:spPr/>
      <dgm:t>
        <a:bodyPr/>
        <a:lstStyle/>
        <a:p>
          <a:endParaRPr lang="it-IT"/>
        </a:p>
      </dgm:t>
    </dgm:pt>
    <dgm:pt modelId="{43AF44D6-8646-41E6-BCC4-401349B4E6A6}" type="pres">
      <dgm:prSet presAssocID="{6229D542-DC3B-4C5E-8ACC-3C6B8560E004}" presName="root2" presStyleCnt="0"/>
      <dgm:spPr/>
    </dgm:pt>
    <dgm:pt modelId="{26432187-2F2A-427C-AB1A-9892059D3905}" type="pres">
      <dgm:prSet presAssocID="{6229D542-DC3B-4C5E-8ACC-3C6B8560E004}" presName="LevelTwoTextNode" presStyleLbl="node2" presStyleIdx="1" presStyleCnt="2" custLinFactNeighborX="-1556" custLinFactNeighborY="-9055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9F607-5645-4CF8-9FF1-41BD417A81C4}" type="pres">
      <dgm:prSet presAssocID="{6229D542-DC3B-4C5E-8ACC-3C6B8560E004}" presName="level3hierChild" presStyleCnt="0"/>
      <dgm:spPr/>
    </dgm:pt>
    <dgm:pt modelId="{9C3C1648-1FA4-4586-80DD-05A04F7862CB}" type="pres">
      <dgm:prSet presAssocID="{01EBEDAE-28A8-4C2F-A80A-D6AC9B229004}" presName="conn2-1" presStyleLbl="parChTrans1D3" presStyleIdx="2" presStyleCnt="7"/>
      <dgm:spPr/>
      <dgm:t>
        <a:bodyPr/>
        <a:lstStyle/>
        <a:p>
          <a:endParaRPr lang="it-IT"/>
        </a:p>
      </dgm:t>
    </dgm:pt>
    <dgm:pt modelId="{5F6A4875-B8A6-44A4-831D-5E14F0D3A5A6}" type="pres">
      <dgm:prSet presAssocID="{01EBEDAE-28A8-4C2F-A80A-D6AC9B229004}" presName="connTx" presStyleLbl="parChTrans1D3" presStyleIdx="2" presStyleCnt="7"/>
      <dgm:spPr/>
      <dgm:t>
        <a:bodyPr/>
        <a:lstStyle/>
        <a:p>
          <a:endParaRPr lang="it-IT"/>
        </a:p>
      </dgm:t>
    </dgm:pt>
    <dgm:pt modelId="{CB8ACC88-91F9-49CD-9339-BF0817ACA26E}" type="pres">
      <dgm:prSet presAssocID="{0046CF90-5DD5-4623-90A6-0830E2A7C135}" presName="root2" presStyleCnt="0"/>
      <dgm:spPr/>
    </dgm:pt>
    <dgm:pt modelId="{280ED0BA-489D-48BB-A02C-BE47383DAC13}" type="pres">
      <dgm:prSet presAssocID="{0046CF90-5DD5-4623-90A6-0830E2A7C135}" presName="LevelTwoTextNode" presStyleLbl="node3" presStyleIdx="2" presStyleCnt="7" custLinFactNeighborX="-3034" custLinFactNeighborY="92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007CC6B-E644-493A-BC55-0E46E1031C71}" type="pres">
      <dgm:prSet presAssocID="{0046CF90-5DD5-4623-90A6-0830E2A7C135}" presName="level3hierChild" presStyleCnt="0"/>
      <dgm:spPr/>
    </dgm:pt>
    <dgm:pt modelId="{4C0F8D25-2EF9-4631-AEFB-968868FEC3D1}" type="pres">
      <dgm:prSet presAssocID="{D623A00A-C51F-43F0-892A-FED202FAEA85}" presName="conn2-1" presStyleLbl="parChTrans1D3" presStyleIdx="3" presStyleCnt="7"/>
      <dgm:spPr/>
      <dgm:t>
        <a:bodyPr/>
        <a:lstStyle/>
        <a:p>
          <a:endParaRPr lang="it-IT"/>
        </a:p>
      </dgm:t>
    </dgm:pt>
    <dgm:pt modelId="{D79A1A63-6CB1-4CD3-853F-2B447CDCF06B}" type="pres">
      <dgm:prSet presAssocID="{D623A00A-C51F-43F0-892A-FED202FAEA85}" presName="connTx" presStyleLbl="parChTrans1D3" presStyleIdx="3" presStyleCnt="7"/>
      <dgm:spPr/>
      <dgm:t>
        <a:bodyPr/>
        <a:lstStyle/>
        <a:p>
          <a:endParaRPr lang="it-IT"/>
        </a:p>
      </dgm:t>
    </dgm:pt>
    <dgm:pt modelId="{BE0ABE92-814F-4C81-9BD7-130989A9C887}" type="pres">
      <dgm:prSet presAssocID="{D510B244-A0E4-4131-BA1C-D8F0FE3DAEA0}" presName="root2" presStyleCnt="0"/>
      <dgm:spPr/>
    </dgm:pt>
    <dgm:pt modelId="{E996EE3B-4FE6-43A9-AF81-0C560A269FBC}" type="pres">
      <dgm:prSet presAssocID="{D510B244-A0E4-4131-BA1C-D8F0FE3DAEA0}" presName="LevelTwoTextNode" presStyleLbl="node3" presStyleIdx="3" presStyleCnt="7" custLinFactNeighborX="15855" custLinFactNeighborY="-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7B3D215-19A6-4C19-8D8D-8CBAA4527A8B}" type="pres">
      <dgm:prSet presAssocID="{D510B244-A0E4-4131-BA1C-D8F0FE3DAEA0}" presName="level3hierChild" presStyleCnt="0"/>
      <dgm:spPr/>
    </dgm:pt>
    <dgm:pt modelId="{7CC7F640-3929-4993-B0F2-96FF393D6A70}" type="pres">
      <dgm:prSet presAssocID="{6B6FEBA3-0D0D-443A-8896-8234C66DF07E}" presName="conn2-1" presStyleLbl="parChTrans1D4" presStyleIdx="0" presStyleCnt="1"/>
      <dgm:spPr/>
      <dgm:t>
        <a:bodyPr/>
        <a:lstStyle/>
        <a:p>
          <a:endParaRPr lang="it-IT"/>
        </a:p>
      </dgm:t>
    </dgm:pt>
    <dgm:pt modelId="{66F17393-52D8-4BF0-BE82-C70394FBC940}" type="pres">
      <dgm:prSet presAssocID="{6B6FEBA3-0D0D-443A-8896-8234C66DF07E}" presName="connTx" presStyleLbl="parChTrans1D4" presStyleIdx="0" presStyleCnt="1"/>
      <dgm:spPr/>
      <dgm:t>
        <a:bodyPr/>
        <a:lstStyle/>
        <a:p>
          <a:endParaRPr lang="it-IT"/>
        </a:p>
      </dgm:t>
    </dgm:pt>
    <dgm:pt modelId="{6E0B7B0A-D205-4884-A403-CD4D7B149D21}" type="pres">
      <dgm:prSet presAssocID="{5B4F9B45-814D-41D8-8C20-D1FB363E1019}" presName="root2" presStyleCnt="0"/>
      <dgm:spPr/>
    </dgm:pt>
    <dgm:pt modelId="{40E9AE14-8B9A-46CF-996C-9FF1F8CF9803}" type="pres">
      <dgm:prSet presAssocID="{5B4F9B45-814D-41D8-8C20-D1FB363E1019}" presName="LevelTwoTextNode" presStyleLbl="node4" presStyleIdx="0" presStyleCnt="1" custLinFactNeighborX="33266" custLinFactNeighborY="-74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3A7CFE1-45E1-4AE0-B7FC-748B1E73AFB2}" type="pres">
      <dgm:prSet presAssocID="{5B4F9B45-814D-41D8-8C20-D1FB363E1019}" presName="level3hierChild" presStyleCnt="0"/>
      <dgm:spPr/>
    </dgm:pt>
    <dgm:pt modelId="{7987E52E-3331-4A08-8CA8-D012DA4FDDB6}" type="pres">
      <dgm:prSet presAssocID="{22E6A902-BB41-4577-8D05-91EFAE5719A7}" presName="conn2-1" presStyleLbl="parChTrans1D3" presStyleIdx="4" presStyleCnt="7"/>
      <dgm:spPr/>
      <dgm:t>
        <a:bodyPr/>
        <a:lstStyle/>
        <a:p>
          <a:endParaRPr lang="it-IT"/>
        </a:p>
      </dgm:t>
    </dgm:pt>
    <dgm:pt modelId="{5266926B-F560-4D21-B8C9-660930888084}" type="pres">
      <dgm:prSet presAssocID="{22E6A902-BB41-4577-8D05-91EFAE5719A7}" presName="connTx" presStyleLbl="parChTrans1D3" presStyleIdx="4" presStyleCnt="7"/>
      <dgm:spPr/>
      <dgm:t>
        <a:bodyPr/>
        <a:lstStyle/>
        <a:p>
          <a:endParaRPr lang="it-IT"/>
        </a:p>
      </dgm:t>
    </dgm:pt>
    <dgm:pt modelId="{74C87820-EA4E-41AD-A78A-0C5D54F7DF54}" type="pres">
      <dgm:prSet presAssocID="{73428A3A-6DFC-4648-A030-726CED334DEB}" presName="root2" presStyleCnt="0"/>
      <dgm:spPr/>
    </dgm:pt>
    <dgm:pt modelId="{1DB0FC20-51C2-44AF-9B3C-E3A62189761B}" type="pres">
      <dgm:prSet presAssocID="{73428A3A-6DFC-4648-A030-726CED334DEB}" presName="LevelTwoTextNode" presStyleLbl="node3" presStyleIdx="4" presStyleCnt="7" custLinFactNeighborX="28448" custLinFactNeighborY="-240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FD9EBA6-23F9-48CA-B651-99566F5EA239}" type="pres">
      <dgm:prSet presAssocID="{73428A3A-6DFC-4648-A030-726CED334DEB}" presName="level3hierChild" presStyleCnt="0"/>
      <dgm:spPr/>
    </dgm:pt>
    <dgm:pt modelId="{84C02B27-82AF-4BFC-9243-070222A7B816}" type="pres">
      <dgm:prSet presAssocID="{FC38ACA9-1D31-4707-8D8E-5BC2C77E1A29}" presName="conn2-1" presStyleLbl="parChTrans1D3" presStyleIdx="5" presStyleCnt="7"/>
      <dgm:spPr/>
      <dgm:t>
        <a:bodyPr/>
        <a:lstStyle/>
        <a:p>
          <a:endParaRPr lang="it-IT"/>
        </a:p>
      </dgm:t>
    </dgm:pt>
    <dgm:pt modelId="{6AEF1B0A-E77E-4319-96CC-6D4617F77783}" type="pres">
      <dgm:prSet presAssocID="{FC38ACA9-1D31-4707-8D8E-5BC2C77E1A29}" presName="connTx" presStyleLbl="parChTrans1D3" presStyleIdx="5" presStyleCnt="7"/>
      <dgm:spPr/>
      <dgm:t>
        <a:bodyPr/>
        <a:lstStyle/>
        <a:p>
          <a:endParaRPr lang="it-IT"/>
        </a:p>
      </dgm:t>
    </dgm:pt>
    <dgm:pt modelId="{AE467BC9-D41A-4EC6-84F4-1C82810CBFB2}" type="pres">
      <dgm:prSet presAssocID="{876983A8-9DF2-42AE-890D-F3940DA3F007}" presName="root2" presStyleCnt="0"/>
      <dgm:spPr/>
    </dgm:pt>
    <dgm:pt modelId="{07551AAF-7148-494E-B6D6-4B7DE4A09536}" type="pres">
      <dgm:prSet presAssocID="{876983A8-9DF2-42AE-890D-F3940DA3F007}" presName="LevelTwoTextNode" presStyleLbl="node3" presStyleIdx="5" presStyleCnt="7" custLinFactNeighborX="22151" custLinFactNeighborY="852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1E1E283-9A0D-4AF1-B34E-EF6EB2140681}" type="pres">
      <dgm:prSet presAssocID="{876983A8-9DF2-42AE-890D-F3940DA3F007}" presName="level3hierChild" presStyleCnt="0"/>
      <dgm:spPr/>
    </dgm:pt>
    <dgm:pt modelId="{50F83ADA-A776-4AEB-B20B-E873736F9CFD}" type="pres">
      <dgm:prSet presAssocID="{33C640F0-78F7-41E5-A17F-48C91D5E76BD}" presName="conn2-1" presStyleLbl="parChTrans1D3" presStyleIdx="6" presStyleCnt="7"/>
      <dgm:spPr/>
      <dgm:t>
        <a:bodyPr/>
        <a:lstStyle/>
        <a:p>
          <a:endParaRPr lang="it-IT"/>
        </a:p>
      </dgm:t>
    </dgm:pt>
    <dgm:pt modelId="{DAE82864-A188-4B44-8FDF-90A8309BEA55}" type="pres">
      <dgm:prSet presAssocID="{33C640F0-78F7-41E5-A17F-48C91D5E76BD}" presName="connTx" presStyleLbl="parChTrans1D3" presStyleIdx="6" presStyleCnt="7"/>
      <dgm:spPr/>
      <dgm:t>
        <a:bodyPr/>
        <a:lstStyle/>
        <a:p>
          <a:endParaRPr lang="it-IT"/>
        </a:p>
      </dgm:t>
    </dgm:pt>
    <dgm:pt modelId="{72F16F06-1EBC-4644-A9EF-0CBD9C49A294}" type="pres">
      <dgm:prSet presAssocID="{2F231A9E-456E-4E12-97E2-E80B4505A0FB}" presName="root2" presStyleCnt="0"/>
      <dgm:spPr/>
    </dgm:pt>
    <dgm:pt modelId="{56050808-F225-4AD5-9F6A-B8861F0392E4}" type="pres">
      <dgm:prSet presAssocID="{2F231A9E-456E-4E12-97E2-E80B4505A0FB}" presName="LevelTwoTextNode" presStyleLbl="node3" presStyleIdx="6" presStyleCnt="7" custLinFactNeighborX="3262" custLinFactNeighborY="8241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C314C0-F654-46B9-B055-A05115921738}" type="pres">
      <dgm:prSet presAssocID="{2F231A9E-456E-4E12-97E2-E80B4505A0FB}" presName="level3hierChild" presStyleCnt="0"/>
      <dgm:spPr/>
    </dgm:pt>
  </dgm:ptLst>
  <dgm:cxnLst>
    <dgm:cxn modelId="{FC0FA78C-D899-4429-B82D-B5B507D670AB}" srcId="{9EB9739E-8384-484E-90C3-F66277111590}" destId="{7C449470-2E82-4834-8ABB-D376862CE756}" srcOrd="1" destOrd="0" parTransId="{29BFD49A-C2CD-42BF-B38D-63EDC45F5764}" sibTransId="{DE7F4479-2FCB-4CDF-ADA8-6A8DDCCD0823}"/>
    <dgm:cxn modelId="{A7826102-921F-4FC3-8B85-84B645760B95}" type="presOf" srcId="{22E6A902-BB41-4577-8D05-91EFAE5719A7}" destId="{7987E52E-3331-4A08-8CA8-D012DA4FDDB6}" srcOrd="0" destOrd="0" presId="urn:microsoft.com/office/officeart/2005/8/layout/hierarchy2"/>
    <dgm:cxn modelId="{76B3F266-A4FC-4878-901B-DBEDA8991CDE}" type="presOf" srcId="{7C449470-2E82-4834-8ABB-D376862CE756}" destId="{44043D5E-0ECF-4CF6-979F-12995ECC02A4}" srcOrd="0" destOrd="0" presId="urn:microsoft.com/office/officeart/2005/8/layout/hierarchy2"/>
    <dgm:cxn modelId="{D6661609-183A-43D4-B9B4-669FD666EA54}" srcId="{9EB9739E-8384-484E-90C3-F66277111590}" destId="{7FA84306-9511-4880-A16B-520A8BC55BD8}" srcOrd="0" destOrd="0" parTransId="{462CAF8D-96C0-4D87-ACD4-C76DC3A41144}" sibTransId="{697578CC-AB3F-4D00-AE9C-6F5ED983D69C}"/>
    <dgm:cxn modelId="{2973E24D-5A95-4A5F-87F0-BACCA1202046}" type="presOf" srcId="{29BFD49A-C2CD-42BF-B38D-63EDC45F5764}" destId="{68464E94-6C36-4468-A502-A9F2168B8D0D}" srcOrd="1" destOrd="0" presId="urn:microsoft.com/office/officeart/2005/8/layout/hierarchy2"/>
    <dgm:cxn modelId="{9490C14C-D6A4-4824-A90C-E7CAC63FA67C}" type="presOf" srcId="{337D5292-A594-48F6-8F16-9E063AF937D8}" destId="{19E8EDE9-481D-4F1E-A4FD-B985223522D3}" srcOrd="1" destOrd="0" presId="urn:microsoft.com/office/officeart/2005/8/layout/hierarchy2"/>
    <dgm:cxn modelId="{1F4A83D8-1766-4AB2-80EB-1BF398539087}" type="presOf" srcId="{0046CF90-5DD5-4623-90A6-0830E2A7C135}" destId="{280ED0BA-489D-48BB-A02C-BE47383DAC13}" srcOrd="0" destOrd="0" presId="urn:microsoft.com/office/officeart/2005/8/layout/hierarchy2"/>
    <dgm:cxn modelId="{A30E41F7-B69B-4ED1-A88B-358E27C1A4EB}" type="presOf" srcId="{D623A00A-C51F-43F0-892A-FED202FAEA85}" destId="{D79A1A63-6CB1-4CD3-853F-2B447CDCF06B}" srcOrd="1" destOrd="0" presId="urn:microsoft.com/office/officeart/2005/8/layout/hierarchy2"/>
    <dgm:cxn modelId="{D76B5C85-0367-4781-AD0F-D73337D1CB2A}" type="presOf" srcId="{462CAF8D-96C0-4D87-ACD4-C76DC3A41144}" destId="{D06FD5BC-B0AE-4830-AC6A-86B464D8B67B}" srcOrd="1" destOrd="0" presId="urn:microsoft.com/office/officeart/2005/8/layout/hierarchy2"/>
    <dgm:cxn modelId="{EFA972FC-FFD0-403C-A9C0-11A2A59E6589}" type="presOf" srcId="{6B6FEBA3-0D0D-443A-8896-8234C66DF07E}" destId="{7CC7F640-3929-4993-B0F2-96FF393D6A70}" srcOrd="0" destOrd="0" presId="urn:microsoft.com/office/officeart/2005/8/layout/hierarchy2"/>
    <dgm:cxn modelId="{B6E76B30-7C43-4AAE-8233-4CC8CEA6D1BC}" type="presOf" srcId="{FC38ACA9-1D31-4707-8D8E-5BC2C77E1A29}" destId="{6AEF1B0A-E77E-4319-96CC-6D4617F77783}" srcOrd="1" destOrd="0" presId="urn:microsoft.com/office/officeart/2005/8/layout/hierarchy2"/>
    <dgm:cxn modelId="{26D2EB2B-5363-4FB0-8D5F-ED67C574DA22}" type="presOf" srcId="{01EBEDAE-28A8-4C2F-A80A-D6AC9B229004}" destId="{5F6A4875-B8A6-44A4-831D-5E14F0D3A5A6}" srcOrd="1" destOrd="0" presId="urn:microsoft.com/office/officeart/2005/8/layout/hierarchy2"/>
    <dgm:cxn modelId="{83E4B5FD-1F33-4176-964D-9B2D3846E042}" type="presOf" srcId="{BEA9C626-213B-4FBA-B094-1421444AB5AA}" destId="{13921D02-760A-4E29-8462-98BADD32F36D}" srcOrd="0" destOrd="0" presId="urn:microsoft.com/office/officeart/2005/8/layout/hierarchy2"/>
    <dgm:cxn modelId="{728093C7-F881-4CA2-B5D2-B62D861624DA}" type="presOf" srcId="{33C640F0-78F7-41E5-A17F-48C91D5E76BD}" destId="{50F83ADA-A776-4AEB-B20B-E873736F9CFD}" srcOrd="0" destOrd="0" presId="urn:microsoft.com/office/officeart/2005/8/layout/hierarchy2"/>
    <dgm:cxn modelId="{5B1D96D3-E85D-46CF-ABB1-F5BB38359218}" type="presOf" srcId="{01EBEDAE-28A8-4C2F-A80A-D6AC9B229004}" destId="{9C3C1648-1FA4-4586-80DD-05A04F7862CB}" srcOrd="0" destOrd="0" presId="urn:microsoft.com/office/officeart/2005/8/layout/hierarchy2"/>
    <dgm:cxn modelId="{AC1304A5-880D-4B6B-A98A-85E4D07E86F4}" type="presOf" srcId="{22E6A902-BB41-4577-8D05-91EFAE5719A7}" destId="{5266926B-F560-4D21-B8C9-660930888084}" srcOrd="1" destOrd="0" presId="urn:microsoft.com/office/officeart/2005/8/layout/hierarchy2"/>
    <dgm:cxn modelId="{9E7E8126-05F1-48D3-BD52-DF84E5FCA85F}" srcId="{6229D542-DC3B-4C5E-8ACC-3C6B8560E004}" destId="{876983A8-9DF2-42AE-890D-F3940DA3F007}" srcOrd="3" destOrd="0" parTransId="{FC38ACA9-1D31-4707-8D8E-5BC2C77E1A29}" sibTransId="{B3FF2D41-7DF8-4CE0-8038-462B8AD2927E}"/>
    <dgm:cxn modelId="{7218F37B-5210-4090-9092-8919F73C8EFA}" type="presOf" srcId="{9EB9739E-8384-484E-90C3-F66277111590}" destId="{9037C64A-3E7E-402D-BE1E-A69D9B2FBACE}" srcOrd="0" destOrd="0" presId="urn:microsoft.com/office/officeart/2005/8/layout/hierarchy2"/>
    <dgm:cxn modelId="{A7E404DF-66F3-47BA-9E19-39961ED51FC6}" type="presOf" srcId="{876983A8-9DF2-42AE-890D-F3940DA3F007}" destId="{07551AAF-7148-494E-B6D6-4B7DE4A09536}" srcOrd="0" destOrd="0" presId="urn:microsoft.com/office/officeart/2005/8/layout/hierarchy2"/>
    <dgm:cxn modelId="{445F5A5E-E415-481D-84A2-033923DDB4F5}" type="presOf" srcId="{73428A3A-6DFC-4648-A030-726CED334DEB}" destId="{1DB0FC20-51C2-44AF-9B3C-E3A62189761B}" srcOrd="0" destOrd="0" presId="urn:microsoft.com/office/officeart/2005/8/layout/hierarchy2"/>
    <dgm:cxn modelId="{47DF83E0-2CA3-4A1B-8B05-6FF3DB3DC427}" type="presOf" srcId="{DE6F99D6-CB96-4D7D-8836-7E33F835CDFA}" destId="{461AB34B-5800-426C-9E22-2317EE63D03E}" srcOrd="0" destOrd="0" presId="urn:microsoft.com/office/officeart/2005/8/layout/hierarchy2"/>
    <dgm:cxn modelId="{B37A4CCD-D1C3-4A37-9790-F75A9A9B35F4}" type="presOf" srcId="{5B4F9B45-814D-41D8-8C20-D1FB363E1019}" destId="{40E9AE14-8B9A-46CF-996C-9FF1F8CF9803}" srcOrd="0" destOrd="0" presId="urn:microsoft.com/office/officeart/2005/8/layout/hierarchy2"/>
    <dgm:cxn modelId="{56EB0166-31E0-4CC8-B077-1648DC2CF5D8}" srcId="{BEA9C626-213B-4FBA-B094-1421444AB5AA}" destId="{DE6F99D6-CB96-4D7D-8836-7E33F835CDFA}" srcOrd="0" destOrd="0" parTransId="{B0C8305B-456B-4318-A5FF-2E43A065AF6A}" sibTransId="{C7DBD2F7-FB11-48A0-A014-96D068AF6C7F}"/>
    <dgm:cxn modelId="{366DB61D-28D3-41EA-9F2C-B7236AB9F9D2}" type="presOf" srcId="{FC38ACA9-1D31-4707-8D8E-5BC2C77E1A29}" destId="{84C02B27-82AF-4BFC-9243-070222A7B816}" srcOrd="0" destOrd="0" presId="urn:microsoft.com/office/officeart/2005/8/layout/hierarchy2"/>
    <dgm:cxn modelId="{783B2C41-95ED-4810-B4F8-2C5DCA1FF9E0}" srcId="{DE6F99D6-CB96-4D7D-8836-7E33F835CDFA}" destId="{9EB9739E-8384-484E-90C3-F66277111590}" srcOrd="0" destOrd="0" parTransId="{337D5292-A594-48F6-8F16-9E063AF937D8}" sibTransId="{B5E76E5D-1DC8-4240-BEE9-8044892A7B55}"/>
    <dgm:cxn modelId="{FFF57958-36E5-4B78-9168-BC01974BD2B2}" srcId="{D510B244-A0E4-4131-BA1C-D8F0FE3DAEA0}" destId="{5B4F9B45-814D-41D8-8C20-D1FB363E1019}" srcOrd="0" destOrd="0" parTransId="{6B6FEBA3-0D0D-443A-8896-8234C66DF07E}" sibTransId="{9D36E3B7-842A-400E-9539-3A4388CA22D1}"/>
    <dgm:cxn modelId="{EEAB551F-9F9E-41B9-A4D4-37CF1D57B913}" type="presOf" srcId="{2F231A9E-456E-4E12-97E2-E80B4505A0FB}" destId="{56050808-F225-4AD5-9F6A-B8861F0392E4}" srcOrd="0" destOrd="0" presId="urn:microsoft.com/office/officeart/2005/8/layout/hierarchy2"/>
    <dgm:cxn modelId="{D425915E-2A15-407B-A2AB-A92C641F84F7}" type="presOf" srcId="{88A009D9-B8C7-477B-A3CD-E88FD3EFC2B6}" destId="{635CBD0A-E689-4C1B-B3A5-19A1DD4B2EB1}" srcOrd="0" destOrd="0" presId="urn:microsoft.com/office/officeart/2005/8/layout/hierarchy2"/>
    <dgm:cxn modelId="{301686A9-C408-4647-84B3-69BAE80DDB1D}" type="presOf" srcId="{462CAF8D-96C0-4D87-ACD4-C76DC3A41144}" destId="{3BA4FBAA-590F-4FF7-AB65-8BBD599873E0}" srcOrd="0" destOrd="0" presId="urn:microsoft.com/office/officeart/2005/8/layout/hierarchy2"/>
    <dgm:cxn modelId="{4D196A66-0CE9-4020-8F87-832B77AA2F89}" type="presOf" srcId="{33C640F0-78F7-41E5-A17F-48C91D5E76BD}" destId="{DAE82864-A188-4B44-8FDF-90A8309BEA55}" srcOrd="1" destOrd="0" presId="urn:microsoft.com/office/officeart/2005/8/layout/hierarchy2"/>
    <dgm:cxn modelId="{2D97BF14-2B96-41EF-A1E8-B443B90EEE39}" type="presOf" srcId="{D510B244-A0E4-4131-BA1C-D8F0FE3DAEA0}" destId="{E996EE3B-4FE6-43A9-AF81-0C560A269FBC}" srcOrd="0" destOrd="0" presId="urn:microsoft.com/office/officeart/2005/8/layout/hierarchy2"/>
    <dgm:cxn modelId="{57A120C2-573B-4904-8BCD-3E14093F64E1}" type="presOf" srcId="{D623A00A-C51F-43F0-892A-FED202FAEA85}" destId="{4C0F8D25-2EF9-4631-AEFB-968868FEC3D1}" srcOrd="0" destOrd="0" presId="urn:microsoft.com/office/officeart/2005/8/layout/hierarchy2"/>
    <dgm:cxn modelId="{A7D635CB-F31A-400C-A5AA-99738F156A18}" type="presOf" srcId="{7FA84306-9511-4880-A16B-520A8BC55BD8}" destId="{5764B4DD-EA8B-4D71-9673-D377FD1E314F}" srcOrd="0" destOrd="0" presId="urn:microsoft.com/office/officeart/2005/8/layout/hierarchy2"/>
    <dgm:cxn modelId="{F762F269-788E-40C3-9185-A0373901E94B}" srcId="{6229D542-DC3B-4C5E-8ACC-3C6B8560E004}" destId="{D510B244-A0E4-4131-BA1C-D8F0FE3DAEA0}" srcOrd="1" destOrd="0" parTransId="{D623A00A-C51F-43F0-892A-FED202FAEA85}" sibTransId="{04CAD490-0C1A-463C-9A53-E6A296B868AA}"/>
    <dgm:cxn modelId="{5BFFFE69-718B-4D41-B5D5-4BBE08775837}" srcId="{6229D542-DC3B-4C5E-8ACC-3C6B8560E004}" destId="{0046CF90-5DD5-4623-90A6-0830E2A7C135}" srcOrd="0" destOrd="0" parTransId="{01EBEDAE-28A8-4C2F-A80A-D6AC9B229004}" sibTransId="{7A35A4DF-C806-44F8-BDFB-F0E1F7DCD2EC}"/>
    <dgm:cxn modelId="{52E835BB-B3E6-4A65-80D9-E45075A0DAD7}" srcId="{6229D542-DC3B-4C5E-8ACC-3C6B8560E004}" destId="{73428A3A-6DFC-4648-A030-726CED334DEB}" srcOrd="2" destOrd="0" parTransId="{22E6A902-BB41-4577-8D05-91EFAE5719A7}" sibTransId="{02973714-C597-4548-AB65-967E221F8F3B}"/>
    <dgm:cxn modelId="{3885E285-9F32-4A3A-B43E-3082862EB53D}" srcId="{6229D542-DC3B-4C5E-8ACC-3C6B8560E004}" destId="{2F231A9E-456E-4E12-97E2-E80B4505A0FB}" srcOrd="4" destOrd="0" parTransId="{33C640F0-78F7-41E5-A17F-48C91D5E76BD}" sibTransId="{F2A19B16-8DB9-4315-8C8E-6A6765BA7EC6}"/>
    <dgm:cxn modelId="{0D4400DC-464D-4128-9683-F69BA4D10816}" type="presOf" srcId="{88A009D9-B8C7-477B-A3CD-E88FD3EFC2B6}" destId="{1E4A6883-3477-416F-8561-90BC6BDF199C}" srcOrd="1" destOrd="0" presId="urn:microsoft.com/office/officeart/2005/8/layout/hierarchy2"/>
    <dgm:cxn modelId="{08071F4A-555C-41F5-9FD9-C5B2713D9736}" type="presOf" srcId="{337D5292-A594-48F6-8F16-9E063AF937D8}" destId="{825E546C-F2C4-4353-92AD-2EAC90D6F17A}" srcOrd="0" destOrd="0" presId="urn:microsoft.com/office/officeart/2005/8/layout/hierarchy2"/>
    <dgm:cxn modelId="{F1AB6702-24C2-46DB-9C0F-E08270E943FC}" type="presOf" srcId="{6B6FEBA3-0D0D-443A-8896-8234C66DF07E}" destId="{66F17393-52D8-4BF0-BE82-C70394FBC940}" srcOrd="1" destOrd="0" presId="urn:microsoft.com/office/officeart/2005/8/layout/hierarchy2"/>
    <dgm:cxn modelId="{0E6E5353-6A2C-42D7-8B17-9341A978EFCE}" srcId="{DE6F99D6-CB96-4D7D-8836-7E33F835CDFA}" destId="{6229D542-DC3B-4C5E-8ACC-3C6B8560E004}" srcOrd="1" destOrd="0" parTransId="{88A009D9-B8C7-477B-A3CD-E88FD3EFC2B6}" sibTransId="{7BC5B667-7750-4448-9F80-93B191A7F9DE}"/>
    <dgm:cxn modelId="{FADD7D3E-FB7C-44A7-A479-773E521B8170}" type="presOf" srcId="{29BFD49A-C2CD-42BF-B38D-63EDC45F5764}" destId="{BB346F00-9090-4CB4-9681-3ED4FE8A6DEC}" srcOrd="0" destOrd="0" presId="urn:microsoft.com/office/officeart/2005/8/layout/hierarchy2"/>
    <dgm:cxn modelId="{7170E949-76C2-400F-91E7-FC18C16149A0}" type="presOf" srcId="{6229D542-DC3B-4C5E-8ACC-3C6B8560E004}" destId="{26432187-2F2A-427C-AB1A-9892059D3905}" srcOrd="0" destOrd="0" presId="urn:microsoft.com/office/officeart/2005/8/layout/hierarchy2"/>
    <dgm:cxn modelId="{C9B90F3E-C2B8-4365-AC94-E700F0A16BC1}" type="presParOf" srcId="{13921D02-760A-4E29-8462-98BADD32F36D}" destId="{1505E504-0139-4D86-8D71-8D716FA2F3F0}" srcOrd="0" destOrd="0" presId="urn:microsoft.com/office/officeart/2005/8/layout/hierarchy2"/>
    <dgm:cxn modelId="{B93AF271-3995-4C35-9D1A-5EE251FD722D}" type="presParOf" srcId="{1505E504-0139-4D86-8D71-8D716FA2F3F0}" destId="{461AB34B-5800-426C-9E22-2317EE63D03E}" srcOrd="0" destOrd="0" presId="urn:microsoft.com/office/officeart/2005/8/layout/hierarchy2"/>
    <dgm:cxn modelId="{245DD1C8-F620-4516-828B-924572396665}" type="presParOf" srcId="{1505E504-0139-4D86-8D71-8D716FA2F3F0}" destId="{74ECE67F-6327-49EC-95B5-848D2E7AAF1E}" srcOrd="1" destOrd="0" presId="urn:microsoft.com/office/officeart/2005/8/layout/hierarchy2"/>
    <dgm:cxn modelId="{8FD9C33F-31D6-4E67-9298-B2E304E95EE1}" type="presParOf" srcId="{74ECE67F-6327-49EC-95B5-848D2E7AAF1E}" destId="{825E546C-F2C4-4353-92AD-2EAC90D6F17A}" srcOrd="0" destOrd="0" presId="urn:microsoft.com/office/officeart/2005/8/layout/hierarchy2"/>
    <dgm:cxn modelId="{2BB8FD64-0FEC-4EEF-8C7B-52A53BE4965F}" type="presParOf" srcId="{825E546C-F2C4-4353-92AD-2EAC90D6F17A}" destId="{19E8EDE9-481D-4F1E-A4FD-B985223522D3}" srcOrd="0" destOrd="0" presId="urn:microsoft.com/office/officeart/2005/8/layout/hierarchy2"/>
    <dgm:cxn modelId="{92FB7E9F-1520-452B-8ED5-32AB6C088EA7}" type="presParOf" srcId="{74ECE67F-6327-49EC-95B5-848D2E7AAF1E}" destId="{D3838BF7-6E7C-4A7E-A342-945278DABC7D}" srcOrd="1" destOrd="0" presId="urn:microsoft.com/office/officeart/2005/8/layout/hierarchy2"/>
    <dgm:cxn modelId="{F9178497-0A25-456A-8035-06563FA8CA87}" type="presParOf" srcId="{D3838BF7-6E7C-4A7E-A342-945278DABC7D}" destId="{9037C64A-3E7E-402D-BE1E-A69D9B2FBACE}" srcOrd="0" destOrd="0" presId="urn:microsoft.com/office/officeart/2005/8/layout/hierarchy2"/>
    <dgm:cxn modelId="{66967C1F-956B-419F-BA03-86ECF2106009}" type="presParOf" srcId="{D3838BF7-6E7C-4A7E-A342-945278DABC7D}" destId="{78B08B4F-16A5-4AC4-9DE1-06A780739197}" srcOrd="1" destOrd="0" presId="urn:microsoft.com/office/officeart/2005/8/layout/hierarchy2"/>
    <dgm:cxn modelId="{6825761A-D3BC-4DF9-8706-E52467F36349}" type="presParOf" srcId="{78B08B4F-16A5-4AC4-9DE1-06A780739197}" destId="{3BA4FBAA-590F-4FF7-AB65-8BBD599873E0}" srcOrd="0" destOrd="0" presId="urn:microsoft.com/office/officeart/2005/8/layout/hierarchy2"/>
    <dgm:cxn modelId="{9644A385-E796-446C-B781-A5BF35E14383}" type="presParOf" srcId="{3BA4FBAA-590F-4FF7-AB65-8BBD599873E0}" destId="{D06FD5BC-B0AE-4830-AC6A-86B464D8B67B}" srcOrd="0" destOrd="0" presId="urn:microsoft.com/office/officeart/2005/8/layout/hierarchy2"/>
    <dgm:cxn modelId="{EA76CB53-B1F3-47A3-91AA-40EABF767990}" type="presParOf" srcId="{78B08B4F-16A5-4AC4-9DE1-06A780739197}" destId="{0F37E6DD-FC9E-4EDB-9364-2E44CB1FDBB3}" srcOrd="1" destOrd="0" presId="urn:microsoft.com/office/officeart/2005/8/layout/hierarchy2"/>
    <dgm:cxn modelId="{BACFE9A4-C2B4-4B00-BD79-E3E7A8EC90AD}" type="presParOf" srcId="{0F37E6DD-FC9E-4EDB-9364-2E44CB1FDBB3}" destId="{5764B4DD-EA8B-4D71-9673-D377FD1E314F}" srcOrd="0" destOrd="0" presId="urn:microsoft.com/office/officeart/2005/8/layout/hierarchy2"/>
    <dgm:cxn modelId="{6FE7A198-0310-49D1-A25F-1513064D3507}" type="presParOf" srcId="{0F37E6DD-FC9E-4EDB-9364-2E44CB1FDBB3}" destId="{2CE80F2A-8912-449B-BF2D-0F63674A4100}" srcOrd="1" destOrd="0" presId="urn:microsoft.com/office/officeart/2005/8/layout/hierarchy2"/>
    <dgm:cxn modelId="{898F59A2-1B30-44A2-B388-9F5A904EA60E}" type="presParOf" srcId="{78B08B4F-16A5-4AC4-9DE1-06A780739197}" destId="{BB346F00-9090-4CB4-9681-3ED4FE8A6DEC}" srcOrd="2" destOrd="0" presId="urn:microsoft.com/office/officeart/2005/8/layout/hierarchy2"/>
    <dgm:cxn modelId="{3D537290-5A7B-452D-8DD0-7BC9F7D18681}" type="presParOf" srcId="{BB346F00-9090-4CB4-9681-3ED4FE8A6DEC}" destId="{68464E94-6C36-4468-A502-A9F2168B8D0D}" srcOrd="0" destOrd="0" presId="urn:microsoft.com/office/officeart/2005/8/layout/hierarchy2"/>
    <dgm:cxn modelId="{AB1A91E1-FF93-4988-B1C0-47BA5D44718B}" type="presParOf" srcId="{78B08B4F-16A5-4AC4-9DE1-06A780739197}" destId="{3E327FF5-5B00-471B-8867-DA036671649E}" srcOrd="3" destOrd="0" presId="urn:microsoft.com/office/officeart/2005/8/layout/hierarchy2"/>
    <dgm:cxn modelId="{CB2785D8-2574-4E92-83ED-6545C54F788D}" type="presParOf" srcId="{3E327FF5-5B00-471B-8867-DA036671649E}" destId="{44043D5E-0ECF-4CF6-979F-12995ECC02A4}" srcOrd="0" destOrd="0" presId="urn:microsoft.com/office/officeart/2005/8/layout/hierarchy2"/>
    <dgm:cxn modelId="{F8E5C761-18EF-45A1-A73B-D39891055451}" type="presParOf" srcId="{3E327FF5-5B00-471B-8867-DA036671649E}" destId="{1DEB8412-C2E7-42FA-B94A-23DEA3C34F8B}" srcOrd="1" destOrd="0" presId="urn:microsoft.com/office/officeart/2005/8/layout/hierarchy2"/>
    <dgm:cxn modelId="{D713B685-1E3D-413C-A29D-13E25FC4B911}" type="presParOf" srcId="{74ECE67F-6327-49EC-95B5-848D2E7AAF1E}" destId="{635CBD0A-E689-4C1B-B3A5-19A1DD4B2EB1}" srcOrd="2" destOrd="0" presId="urn:microsoft.com/office/officeart/2005/8/layout/hierarchy2"/>
    <dgm:cxn modelId="{BAFA90C4-B959-40BA-98C7-C4B493EA3B57}" type="presParOf" srcId="{635CBD0A-E689-4C1B-B3A5-19A1DD4B2EB1}" destId="{1E4A6883-3477-416F-8561-90BC6BDF199C}" srcOrd="0" destOrd="0" presId="urn:microsoft.com/office/officeart/2005/8/layout/hierarchy2"/>
    <dgm:cxn modelId="{75DCC0C0-D08F-4B2A-A21F-4F328BFF6322}" type="presParOf" srcId="{74ECE67F-6327-49EC-95B5-848D2E7AAF1E}" destId="{43AF44D6-8646-41E6-BCC4-401349B4E6A6}" srcOrd="3" destOrd="0" presId="urn:microsoft.com/office/officeart/2005/8/layout/hierarchy2"/>
    <dgm:cxn modelId="{6FDFE50A-1606-48A8-9304-A9806C4C781D}" type="presParOf" srcId="{43AF44D6-8646-41E6-BCC4-401349B4E6A6}" destId="{26432187-2F2A-427C-AB1A-9892059D3905}" srcOrd="0" destOrd="0" presId="urn:microsoft.com/office/officeart/2005/8/layout/hierarchy2"/>
    <dgm:cxn modelId="{4AD76564-5EF8-44E9-8B26-8B16ADCEC974}" type="presParOf" srcId="{43AF44D6-8646-41E6-BCC4-401349B4E6A6}" destId="{2E39F607-5645-4CF8-9FF1-41BD417A81C4}" srcOrd="1" destOrd="0" presId="urn:microsoft.com/office/officeart/2005/8/layout/hierarchy2"/>
    <dgm:cxn modelId="{4076AC80-1135-42B1-9DE2-F4DA139BDCB8}" type="presParOf" srcId="{2E39F607-5645-4CF8-9FF1-41BD417A81C4}" destId="{9C3C1648-1FA4-4586-80DD-05A04F7862CB}" srcOrd="0" destOrd="0" presId="urn:microsoft.com/office/officeart/2005/8/layout/hierarchy2"/>
    <dgm:cxn modelId="{35F51ED8-1493-4709-AD57-2DBF0106803E}" type="presParOf" srcId="{9C3C1648-1FA4-4586-80DD-05A04F7862CB}" destId="{5F6A4875-B8A6-44A4-831D-5E14F0D3A5A6}" srcOrd="0" destOrd="0" presId="urn:microsoft.com/office/officeart/2005/8/layout/hierarchy2"/>
    <dgm:cxn modelId="{E6AAD0D3-F4D7-4E26-B56D-9E62A97AB8ED}" type="presParOf" srcId="{2E39F607-5645-4CF8-9FF1-41BD417A81C4}" destId="{CB8ACC88-91F9-49CD-9339-BF0817ACA26E}" srcOrd="1" destOrd="0" presId="urn:microsoft.com/office/officeart/2005/8/layout/hierarchy2"/>
    <dgm:cxn modelId="{39A26CE5-FDCF-427C-95E7-76E41B8F7F5D}" type="presParOf" srcId="{CB8ACC88-91F9-49CD-9339-BF0817ACA26E}" destId="{280ED0BA-489D-48BB-A02C-BE47383DAC13}" srcOrd="0" destOrd="0" presId="urn:microsoft.com/office/officeart/2005/8/layout/hierarchy2"/>
    <dgm:cxn modelId="{8D8A3F4E-1985-4F90-B7D1-2178B69D691D}" type="presParOf" srcId="{CB8ACC88-91F9-49CD-9339-BF0817ACA26E}" destId="{7007CC6B-E644-493A-BC55-0E46E1031C71}" srcOrd="1" destOrd="0" presId="urn:microsoft.com/office/officeart/2005/8/layout/hierarchy2"/>
    <dgm:cxn modelId="{C5D5891F-A107-41CF-9E89-BC40451D1296}" type="presParOf" srcId="{2E39F607-5645-4CF8-9FF1-41BD417A81C4}" destId="{4C0F8D25-2EF9-4631-AEFB-968868FEC3D1}" srcOrd="2" destOrd="0" presId="urn:microsoft.com/office/officeart/2005/8/layout/hierarchy2"/>
    <dgm:cxn modelId="{FCC5DDFE-52FF-40C3-BBA2-6DA7657D5430}" type="presParOf" srcId="{4C0F8D25-2EF9-4631-AEFB-968868FEC3D1}" destId="{D79A1A63-6CB1-4CD3-853F-2B447CDCF06B}" srcOrd="0" destOrd="0" presId="urn:microsoft.com/office/officeart/2005/8/layout/hierarchy2"/>
    <dgm:cxn modelId="{8DD65CF3-ECDE-4DEF-907B-C1A845B1B01F}" type="presParOf" srcId="{2E39F607-5645-4CF8-9FF1-41BD417A81C4}" destId="{BE0ABE92-814F-4C81-9BD7-130989A9C887}" srcOrd="3" destOrd="0" presId="urn:microsoft.com/office/officeart/2005/8/layout/hierarchy2"/>
    <dgm:cxn modelId="{0A850BBC-452C-4F8D-BE6A-762CF31C5DB6}" type="presParOf" srcId="{BE0ABE92-814F-4C81-9BD7-130989A9C887}" destId="{E996EE3B-4FE6-43A9-AF81-0C560A269FBC}" srcOrd="0" destOrd="0" presId="urn:microsoft.com/office/officeart/2005/8/layout/hierarchy2"/>
    <dgm:cxn modelId="{237729DC-B299-4FCB-81B3-D20D3CCBF2FE}" type="presParOf" srcId="{BE0ABE92-814F-4C81-9BD7-130989A9C887}" destId="{A7B3D215-19A6-4C19-8D8D-8CBAA4527A8B}" srcOrd="1" destOrd="0" presId="urn:microsoft.com/office/officeart/2005/8/layout/hierarchy2"/>
    <dgm:cxn modelId="{0E050763-7AF6-47D7-8F6D-A4B8B92C65C4}" type="presParOf" srcId="{A7B3D215-19A6-4C19-8D8D-8CBAA4527A8B}" destId="{7CC7F640-3929-4993-B0F2-96FF393D6A70}" srcOrd="0" destOrd="0" presId="urn:microsoft.com/office/officeart/2005/8/layout/hierarchy2"/>
    <dgm:cxn modelId="{99EA2E39-9C11-41B6-8BBA-7A4E62AC09D2}" type="presParOf" srcId="{7CC7F640-3929-4993-B0F2-96FF393D6A70}" destId="{66F17393-52D8-4BF0-BE82-C70394FBC940}" srcOrd="0" destOrd="0" presId="urn:microsoft.com/office/officeart/2005/8/layout/hierarchy2"/>
    <dgm:cxn modelId="{83847AE5-4099-4F31-9D2F-9E77C0164033}" type="presParOf" srcId="{A7B3D215-19A6-4C19-8D8D-8CBAA4527A8B}" destId="{6E0B7B0A-D205-4884-A403-CD4D7B149D21}" srcOrd="1" destOrd="0" presId="urn:microsoft.com/office/officeart/2005/8/layout/hierarchy2"/>
    <dgm:cxn modelId="{56898D23-66F5-4529-8366-CD7C35C2C31C}" type="presParOf" srcId="{6E0B7B0A-D205-4884-A403-CD4D7B149D21}" destId="{40E9AE14-8B9A-46CF-996C-9FF1F8CF9803}" srcOrd="0" destOrd="0" presId="urn:microsoft.com/office/officeart/2005/8/layout/hierarchy2"/>
    <dgm:cxn modelId="{C149DBD5-B66F-4425-931B-E6A5FB8ECD1B}" type="presParOf" srcId="{6E0B7B0A-D205-4884-A403-CD4D7B149D21}" destId="{53A7CFE1-45E1-4AE0-B7FC-748B1E73AFB2}" srcOrd="1" destOrd="0" presId="urn:microsoft.com/office/officeart/2005/8/layout/hierarchy2"/>
    <dgm:cxn modelId="{541E85AF-2E8C-4988-A895-5713D2A85132}" type="presParOf" srcId="{2E39F607-5645-4CF8-9FF1-41BD417A81C4}" destId="{7987E52E-3331-4A08-8CA8-D012DA4FDDB6}" srcOrd="4" destOrd="0" presId="urn:microsoft.com/office/officeart/2005/8/layout/hierarchy2"/>
    <dgm:cxn modelId="{A4E0A6EA-7C9F-4ED1-ADEA-C0C11BEC9E6A}" type="presParOf" srcId="{7987E52E-3331-4A08-8CA8-D012DA4FDDB6}" destId="{5266926B-F560-4D21-B8C9-660930888084}" srcOrd="0" destOrd="0" presId="urn:microsoft.com/office/officeart/2005/8/layout/hierarchy2"/>
    <dgm:cxn modelId="{96A3530F-BA7F-47FE-AC9C-8F9B48314748}" type="presParOf" srcId="{2E39F607-5645-4CF8-9FF1-41BD417A81C4}" destId="{74C87820-EA4E-41AD-A78A-0C5D54F7DF54}" srcOrd="5" destOrd="0" presId="urn:microsoft.com/office/officeart/2005/8/layout/hierarchy2"/>
    <dgm:cxn modelId="{491240C4-1812-434B-9C39-A140E5BE9E65}" type="presParOf" srcId="{74C87820-EA4E-41AD-A78A-0C5D54F7DF54}" destId="{1DB0FC20-51C2-44AF-9B3C-E3A62189761B}" srcOrd="0" destOrd="0" presId="urn:microsoft.com/office/officeart/2005/8/layout/hierarchy2"/>
    <dgm:cxn modelId="{6A5D01D1-02C5-4368-92B6-06D3E4867D3C}" type="presParOf" srcId="{74C87820-EA4E-41AD-A78A-0C5D54F7DF54}" destId="{1FD9EBA6-23F9-48CA-B651-99566F5EA239}" srcOrd="1" destOrd="0" presId="urn:microsoft.com/office/officeart/2005/8/layout/hierarchy2"/>
    <dgm:cxn modelId="{2A661D66-3EB4-40E2-AAF5-F3B194C7F9C6}" type="presParOf" srcId="{2E39F607-5645-4CF8-9FF1-41BD417A81C4}" destId="{84C02B27-82AF-4BFC-9243-070222A7B816}" srcOrd="6" destOrd="0" presId="urn:microsoft.com/office/officeart/2005/8/layout/hierarchy2"/>
    <dgm:cxn modelId="{B8EDC6F4-963B-4037-A657-05BF5E362CF9}" type="presParOf" srcId="{84C02B27-82AF-4BFC-9243-070222A7B816}" destId="{6AEF1B0A-E77E-4319-96CC-6D4617F77783}" srcOrd="0" destOrd="0" presId="urn:microsoft.com/office/officeart/2005/8/layout/hierarchy2"/>
    <dgm:cxn modelId="{4E0B7030-ED3F-42D9-9C7D-F119864F3239}" type="presParOf" srcId="{2E39F607-5645-4CF8-9FF1-41BD417A81C4}" destId="{AE467BC9-D41A-4EC6-84F4-1C82810CBFB2}" srcOrd="7" destOrd="0" presId="urn:microsoft.com/office/officeart/2005/8/layout/hierarchy2"/>
    <dgm:cxn modelId="{25D58596-0224-4DDF-9426-BD8C26B17CCE}" type="presParOf" srcId="{AE467BC9-D41A-4EC6-84F4-1C82810CBFB2}" destId="{07551AAF-7148-494E-B6D6-4B7DE4A09536}" srcOrd="0" destOrd="0" presId="urn:microsoft.com/office/officeart/2005/8/layout/hierarchy2"/>
    <dgm:cxn modelId="{6F309E71-DEB1-4A84-B9C4-0DDC0C589DB2}" type="presParOf" srcId="{AE467BC9-D41A-4EC6-84F4-1C82810CBFB2}" destId="{F1E1E283-9A0D-4AF1-B34E-EF6EB2140681}" srcOrd="1" destOrd="0" presId="urn:microsoft.com/office/officeart/2005/8/layout/hierarchy2"/>
    <dgm:cxn modelId="{EA3A10C6-765F-4EAF-AA16-9429933D42C3}" type="presParOf" srcId="{2E39F607-5645-4CF8-9FF1-41BD417A81C4}" destId="{50F83ADA-A776-4AEB-B20B-E873736F9CFD}" srcOrd="8" destOrd="0" presId="urn:microsoft.com/office/officeart/2005/8/layout/hierarchy2"/>
    <dgm:cxn modelId="{5F210392-FFB2-4801-8365-C110857E0AEA}" type="presParOf" srcId="{50F83ADA-A776-4AEB-B20B-E873736F9CFD}" destId="{DAE82864-A188-4B44-8FDF-90A8309BEA55}" srcOrd="0" destOrd="0" presId="urn:microsoft.com/office/officeart/2005/8/layout/hierarchy2"/>
    <dgm:cxn modelId="{0F0F5498-C2C3-4729-8C3C-3F332E82D6A9}" type="presParOf" srcId="{2E39F607-5645-4CF8-9FF1-41BD417A81C4}" destId="{72F16F06-1EBC-4644-A9EF-0CBD9C49A294}" srcOrd="9" destOrd="0" presId="urn:microsoft.com/office/officeart/2005/8/layout/hierarchy2"/>
    <dgm:cxn modelId="{D1CDE96C-3977-4C47-827B-DD801C445522}" type="presParOf" srcId="{72F16F06-1EBC-4644-A9EF-0CBD9C49A294}" destId="{56050808-F225-4AD5-9F6A-B8861F0392E4}" srcOrd="0" destOrd="0" presId="urn:microsoft.com/office/officeart/2005/8/layout/hierarchy2"/>
    <dgm:cxn modelId="{9BEE3704-2355-44FC-8C0E-9A943E489AF4}" type="presParOf" srcId="{72F16F06-1EBC-4644-A9EF-0CBD9C49A294}" destId="{B2C314C0-F654-46B9-B055-A0511592173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AB34B-5800-426C-9E22-2317EE63D03E}">
      <dsp:nvSpPr>
        <dsp:cNvPr id="0" name=""/>
        <dsp:cNvSpPr/>
      </dsp:nvSpPr>
      <dsp:spPr>
        <a:xfrm>
          <a:off x="226363" y="1252739"/>
          <a:ext cx="1475663" cy="103213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solidFill>
                <a:schemeClr val="tx1"/>
              </a:solidFill>
            </a:rPr>
            <a:t>UTILITA’ DEI BOSCHI</a:t>
          </a:r>
          <a:endParaRPr lang="it-IT" sz="2000" kern="1200" dirty="0">
            <a:solidFill>
              <a:schemeClr val="tx1"/>
            </a:solidFill>
          </a:endParaRPr>
        </a:p>
      </dsp:txBody>
      <dsp:txXfrm>
        <a:off x="226363" y="1252739"/>
        <a:ext cx="1475663" cy="1032134"/>
      </dsp:txXfrm>
    </dsp:sp>
    <dsp:sp modelId="{825E546C-F2C4-4353-92AD-2EAC90D6F17A}">
      <dsp:nvSpPr>
        <dsp:cNvPr id="0" name=""/>
        <dsp:cNvSpPr/>
      </dsp:nvSpPr>
      <dsp:spPr>
        <a:xfrm rot="20015636">
          <a:off x="1632795" y="1462335"/>
          <a:ext cx="132709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327097" y="11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20015636">
        <a:off x="2263166" y="1440528"/>
        <a:ext cx="66354" cy="66354"/>
      </dsp:txXfrm>
    </dsp:sp>
    <dsp:sp modelId="{9037C64A-3E7E-402D-BE1E-A69D9B2FBACE}">
      <dsp:nvSpPr>
        <dsp:cNvPr id="0" name=""/>
        <dsp:cNvSpPr/>
      </dsp:nvSpPr>
      <dsp:spPr>
        <a:xfrm>
          <a:off x="2890661" y="892698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rgbClr val="002060"/>
              </a:solidFill>
            </a:rPr>
            <a:t>DIRETTE</a:t>
          </a:r>
          <a:endParaRPr lang="it-IT" sz="1600" kern="1200" dirty="0">
            <a:solidFill>
              <a:srgbClr val="002060"/>
            </a:solidFill>
          </a:endParaRPr>
        </a:p>
      </dsp:txBody>
      <dsp:txXfrm>
        <a:off x="2890661" y="892698"/>
        <a:ext cx="1143632" cy="571816"/>
      </dsp:txXfrm>
    </dsp:sp>
    <dsp:sp modelId="{3BA4FBAA-590F-4FF7-AB65-8BBD599873E0}">
      <dsp:nvSpPr>
        <dsp:cNvPr id="0" name=""/>
        <dsp:cNvSpPr/>
      </dsp:nvSpPr>
      <dsp:spPr>
        <a:xfrm rot="17545948">
          <a:off x="3735672" y="720886"/>
          <a:ext cx="96577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965778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17545948">
        <a:off x="4194417" y="708112"/>
        <a:ext cx="48288" cy="48288"/>
      </dsp:txXfrm>
    </dsp:sp>
    <dsp:sp modelId="{5764B4DD-EA8B-4D71-9673-D377FD1E314F}">
      <dsp:nvSpPr>
        <dsp:cNvPr id="0" name=""/>
        <dsp:cNvSpPr/>
      </dsp:nvSpPr>
      <dsp:spPr>
        <a:xfrm>
          <a:off x="4402829" y="0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rgbClr val="C00000"/>
              </a:solidFill>
            </a:rPr>
            <a:t>LEGNAME</a:t>
          </a:r>
          <a:endParaRPr lang="it-IT" sz="1200" kern="1200" dirty="0">
            <a:solidFill>
              <a:srgbClr val="C00000"/>
            </a:solidFill>
          </a:endParaRPr>
        </a:p>
      </dsp:txBody>
      <dsp:txXfrm>
        <a:off x="4402829" y="0"/>
        <a:ext cx="1143632" cy="571816"/>
      </dsp:txXfrm>
    </dsp:sp>
    <dsp:sp modelId="{BB346F00-9090-4CB4-9681-3ED4FE8A6DEC}">
      <dsp:nvSpPr>
        <dsp:cNvPr id="0" name=""/>
        <dsp:cNvSpPr/>
      </dsp:nvSpPr>
      <dsp:spPr>
        <a:xfrm rot="19777333">
          <a:off x="4004969" y="1059222"/>
          <a:ext cx="42718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427183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19777333">
        <a:off x="4207882" y="1059913"/>
        <a:ext cx="21359" cy="21359"/>
      </dsp:txXfrm>
    </dsp:sp>
    <dsp:sp modelId="{44043D5E-0ECF-4CF6-979F-12995ECC02A4}">
      <dsp:nvSpPr>
        <dsp:cNvPr id="0" name=""/>
        <dsp:cNvSpPr/>
      </dsp:nvSpPr>
      <dsp:spPr>
        <a:xfrm>
          <a:off x="4402829" y="676671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rgbClr val="C00000"/>
              </a:solidFill>
            </a:rPr>
            <a:t>FUNGHI  ERBE FRUTTI</a:t>
          </a:r>
          <a:endParaRPr lang="it-IT" sz="1200" kern="1200" dirty="0">
            <a:solidFill>
              <a:srgbClr val="C00000"/>
            </a:solidFill>
          </a:endParaRPr>
        </a:p>
      </dsp:txBody>
      <dsp:txXfrm>
        <a:off x="4402829" y="676671"/>
        <a:ext cx="1143632" cy="571816"/>
      </dsp:txXfrm>
    </dsp:sp>
    <dsp:sp modelId="{635CBD0A-E689-4C1B-B3A5-19A1DD4B2EB1}">
      <dsp:nvSpPr>
        <dsp:cNvPr id="0" name=""/>
        <dsp:cNvSpPr/>
      </dsp:nvSpPr>
      <dsp:spPr>
        <a:xfrm rot="1684336">
          <a:off x="1622786" y="2074402"/>
          <a:ext cx="134711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347116" y="11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1684336">
        <a:off x="2262666" y="2052094"/>
        <a:ext cx="67355" cy="67355"/>
      </dsp:txXfrm>
    </dsp:sp>
    <dsp:sp modelId="{26432187-2F2A-427C-AB1A-9892059D3905}">
      <dsp:nvSpPr>
        <dsp:cNvPr id="0" name=""/>
        <dsp:cNvSpPr/>
      </dsp:nvSpPr>
      <dsp:spPr>
        <a:xfrm>
          <a:off x="2890661" y="2116830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rgbClr val="002060"/>
              </a:solidFill>
            </a:rPr>
            <a:t>INDIRETTE</a:t>
          </a:r>
          <a:endParaRPr lang="it-IT" sz="1600" kern="1200" dirty="0">
            <a:solidFill>
              <a:srgbClr val="002060"/>
            </a:solidFill>
          </a:endParaRPr>
        </a:p>
      </dsp:txBody>
      <dsp:txXfrm>
        <a:off x="2890661" y="2116830"/>
        <a:ext cx="1143632" cy="571816"/>
      </dsp:txXfrm>
    </dsp:sp>
    <dsp:sp modelId="{9C3C1648-1FA4-4586-80DD-05A04F7862CB}">
      <dsp:nvSpPr>
        <dsp:cNvPr id="0" name=""/>
        <dsp:cNvSpPr/>
      </dsp:nvSpPr>
      <dsp:spPr>
        <a:xfrm rot="17944943">
          <a:off x="3801390" y="1995325"/>
          <a:ext cx="90635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906357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17944943">
        <a:off x="4231910" y="1984037"/>
        <a:ext cx="45317" cy="45317"/>
      </dsp:txXfrm>
    </dsp:sp>
    <dsp:sp modelId="{280ED0BA-489D-48BB-A02C-BE47383DAC13}">
      <dsp:nvSpPr>
        <dsp:cNvPr id="0" name=""/>
        <dsp:cNvSpPr/>
      </dsp:nvSpPr>
      <dsp:spPr>
        <a:xfrm>
          <a:off x="4474844" y="1324745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rgbClr val="FFFF00"/>
              </a:solidFill>
            </a:rPr>
            <a:t>I</a:t>
          </a:r>
          <a:r>
            <a:rPr lang="it-IT" sz="1200" kern="1200" dirty="0" smtClean="0">
              <a:solidFill>
                <a:schemeClr val="tx1"/>
              </a:solidFill>
            </a:rPr>
            <a:t>DROGEOLOGICA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4474844" y="1324745"/>
        <a:ext cx="1143632" cy="571816"/>
      </dsp:txXfrm>
    </dsp:sp>
    <dsp:sp modelId="{4C0F8D25-2EF9-4631-AEFB-968868FEC3D1}">
      <dsp:nvSpPr>
        <dsp:cNvPr id="0" name=""/>
        <dsp:cNvSpPr/>
      </dsp:nvSpPr>
      <dsp:spPr>
        <a:xfrm rot="20857692">
          <a:off x="4026489" y="2319359"/>
          <a:ext cx="67218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72180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20857692">
        <a:off x="4345774" y="2313925"/>
        <a:ext cx="33609" cy="33609"/>
      </dsp:txXfrm>
    </dsp:sp>
    <dsp:sp modelId="{E996EE3B-4FE6-43A9-AF81-0C560A269FBC}">
      <dsp:nvSpPr>
        <dsp:cNvPr id="0" name=""/>
        <dsp:cNvSpPr/>
      </dsp:nvSpPr>
      <dsp:spPr>
        <a:xfrm>
          <a:off x="4690864" y="1972813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CLIMATICA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4690864" y="1972813"/>
        <a:ext cx="1143632" cy="571816"/>
      </dsp:txXfrm>
    </dsp:sp>
    <dsp:sp modelId="{7CC7F640-3929-4993-B0F2-96FF393D6A70}">
      <dsp:nvSpPr>
        <dsp:cNvPr id="0" name=""/>
        <dsp:cNvSpPr/>
      </dsp:nvSpPr>
      <dsp:spPr>
        <a:xfrm rot="30">
          <a:off x="5834497" y="2247353"/>
          <a:ext cx="65657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56570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30">
        <a:off x="6146368" y="2242310"/>
        <a:ext cx="32828" cy="32828"/>
      </dsp:txXfrm>
    </dsp:sp>
    <dsp:sp modelId="{40E9AE14-8B9A-46CF-996C-9FF1F8CF9803}">
      <dsp:nvSpPr>
        <dsp:cNvPr id="0" name=""/>
        <dsp:cNvSpPr/>
      </dsp:nvSpPr>
      <dsp:spPr>
        <a:xfrm>
          <a:off x="6491068" y="1972819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SERBATOI </a:t>
          </a:r>
          <a:r>
            <a:rPr lang="it-IT" sz="1200" kern="1200" dirty="0" err="1" smtClean="0">
              <a:solidFill>
                <a:schemeClr val="tx1"/>
              </a:solidFill>
            </a:rPr>
            <a:t>DI</a:t>
          </a:r>
          <a:r>
            <a:rPr lang="it-IT" sz="1200" kern="1200" dirty="0" smtClean="0">
              <a:solidFill>
                <a:schemeClr val="tx1"/>
              </a:solidFill>
            </a:rPr>
            <a:t> CARBONIO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6491068" y="1972819"/>
        <a:ext cx="1143632" cy="571816"/>
      </dsp:txXfrm>
    </dsp:sp>
    <dsp:sp modelId="{7987E52E-3331-4A08-8CA8-D012DA4FDDB6}">
      <dsp:nvSpPr>
        <dsp:cNvPr id="0" name=""/>
        <dsp:cNvSpPr/>
      </dsp:nvSpPr>
      <dsp:spPr>
        <a:xfrm rot="1931688">
          <a:off x="3961562" y="2643396"/>
          <a:ext cx="946052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946052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1931688">
        <a:off x="4410936" y="2631115"/>
        <a:ext cx="47302" cy="47302"/>
      </dsp:txXfrm>
    </dsp:sp>
    <dsp:sp modelId="{1DB0FC20-51C2-44AF-9B3C-E3A62189761B}">
      <dsp:nvSpPr>
        <dsp:cNvPr id="0" name=""/>
        <dsp:cNvSpPr/>
      </dsp:nvSpPr>
      <dsp:spPr>
        <a:xfrm>
          <a:off x="4834882" y="2620887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FERTILIZZANTE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4834882" y="2620887"/>
        <a:ext cx="1143632" cy="571816"/>
      </dsp:txXfrm>
    </dsp:sp>
    <dsp:sp modelId="{84C02B27-82AF-4BFC-9243-070222A7B816}">
      <dsp:nvSpPr>
        <dsp:cNvPr id="0" name=""/>
        <dsp:cNvSpPr/>
      </dsp:nvSpPr>
      <dsp:spPr>
        <a:xfrm rot="3554403">
          <a:off x="3686307" y="3003437"/>
          <a:ext cx="142454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424547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3554403">
        <a:off x="4362967" y="2979194"/>
        <a:ext cx="71227" cy="71227"/>
      </dsp:txXfrm>
    </dsp:sp>
    <dsp:sp modelId="{07551AAF-7148-494E-B6D6-4B7DE4A09536}">
      <dsp:nvSpPr>
        <dsp:cNvPr id="0" name=""/>
        <dsp:cNvSpPr/>
      </dsp:nvSpPr>
      <dsp:spPr>
        <a:xfrm>
          <a:off x="4762867" y="3340969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IGIENICO-SANITARIA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4762867" y="3340969"/>
        <a:ext cx="1143632" cy="571816"/>
      </dsp:txXfrm>
    </dsp:sp>
    <dsp:sp modelId="{50F83ADA-A776-4AEB-B20B-E873736F9CFD}">
      <dsp:nvSpPr>
        <dsp:cNvPr id="0" name=""/>
        <dsp:cNvSpPr/>
      </dsp:nvSpPr>
      <dsp:spPr>
        <a:xfrm rot="4464754">
          <a:off x="3336835" y="3310026"/>
          <a:ext cx="190746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907469" y="11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00" kern="1200"/>
        </a:p>
      </dsp:txBody>
      <dsp:txXfrm rot="4464754">
        <a:off x="4242883" y="3273710"/>
        <a:ext cx="95373" cy="95373"/>
      </dsp:txXfrm>
    </dsp:sp>
    <dsp:sp modelId="{56050808-F225-4AD5-9F6A-B8861F0392E4}">
      <dsp:nvSpPr>
        <dsp:cNvPr id="0" name=""/>
        <dsp:cNvSpPr/>
      </dsp:nvSpPr>
      <dsp:spPr>
        <a:xfrm>
          <a:off x="4546847" y="3954146"/>
          <a:ext cx="1143632" cy="5718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PAESAGGISTICA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4546847" y="3954146"/>
        <a:ext cx="1143632" cy="571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F354-931E-430F-B3DB-3A2EC4FB6E31}" type="datetimeFigureOut">
              <a:rPr lang="it-IT" smtClean="0"/>
              <a:pPr/>
              <a:t>09/11/2013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2098C-7526-47DF-82F0-7B87DE37D4D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8.jpeg"/><Relationship Id="rId10" Type="http://schemas.microsoft.com/office/2007/relationships/diagramDrawing" Target="../diagrams/drawing1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ns 3.JPG"/>
          <p:cNvPicPr>
            <a:picLocks noChangeAspect="1"/>
          </p:cNvPicPr>
          <p:nvPr/>
        </p:nvPicPr>
        <p:blipFill>
          <a:blip r:embed="rId2" cstate="print">
            <a:lum bright="48000" contrast="74000"/>
          </a:blip>
          <a:stretch>
            <a:fillRect/>
          </a:stretch>
        </p:blipFill>
        <p:spPr>
          <a:xfrm>
            <a:off x="2267744" y="116632"/>
            <a:ext cx="2160240" cy="12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 descr="ins 3.JPG"/>
          <p:cNvPicPr>
            <a:picLocks noChangeAspect="1"/>
          </p:cNvPicPr>
          <p:nvPr/>
        </p:nvPicPr>
        <p:blipFill>
          <a:blip r:embed="rId2" cstate="print">
            <a:lum bright="48000" contrast="74000"/>
          </a:blip>
          <a:stretch>
            <a:fillRect/>
          </a:stretch>
        </p:blipFill>
        <p:spPr>
          <a:xfrm>
            <a:off x="107504" y="116632"/>
            <a:ext cx="2160240" cy="12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 descr="ins 3.JPG"/>
          <p:cNvPicPr>
            <a:picLocks noChangeAspect="1"/>
          </p:cNvPicPr>
          <p:nvPr/>
        </p:nvPicPr>
        <p:blipFill>
          <a:blip r:embed="rId2" cstate="print">
            <a:lum bright="48000" contrast="74000"/>
          </a:blip>
          <a:stretch>
            <a:fillRect/>
          </a:stretch>
        </p:blipFill>
        <p:spPr>
          <a:xfrm>
            <a:off x="6983760" y="5301208"/>
            <a:ext cx="2160240" cy="12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ins 3.JPG"/>
          <p:cNvPicPr>
            <a:picLocks noChangeAspect="1"/>
          </p:cNvPicPr>
          <p:nvPr/>
        </p:nvPicPr>
        <p:blipFill>
          <a:blip r:embed="rId2" cstate="print">
            <a:lum bright="48000" contrast="74000"/>
          </a:blip>
          <a:stretch>
            <a:fillRect/>
          </a:stretch>
        </p:blipFill>
        <p:spPr>
          <a:xfrm>
            <a:off x="4716016" y="5301208"/>
            <a:ext cx="2160240" cy="12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Val Gromolo dic 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76672"/>
            <a:ext cx="3436171" cy="57606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magine 3" descr="art Sett 86 tito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45552">
            <a:off x="510442" y="825366"/>
            <a:ext cx="5590785" cy="365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528" y="4005064"/>
            <a:ext cx="6264696" cy="1368152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Copperplate Gothic Bold" pitchFamily="34" charset="0"/>
              </a:rPr>
              <a:t>DIFESA FORESTALE</a:t>
            </a:r>
            <a:br>
              <a:rPr lang="it-IT" dirty="0" smtClean="0">
                <a:solidFill>
                  <a:srgbClr val="002060"/>
                </a:solidFill>
                <a:latin typeface="Copperplate Gothic Bold" pitchFamily="34" charset="0"/>
              </a:rPr>
            </a:br>
            <a:r>
              <a:rPr lang="it-IT" sz="31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le più note malattie dei boschi liguri</a:t>
            </a:r>
            <a:endParaRPr lang="it-IT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3" name="Immagine 12" descr="ins 3.JPG"/>
          <p:cNvPicPr>
            <a:picLocks noChangeAspect="1"/>
          </p:cNvPicPr>
          <p:nvPr/>
        </p:nvPicPr>
        <p:blipFill>
          <a:blip r:embed="rId2" cstate="print">
            <a:lum bright="48000" contrast="74000"/>
          </a:blip>
          <a:stretch>
            <a:fillRect/>
          </a:stretch>
        </p:blipFill>
        <p:spPr>
          <a:xfrm>
            <a:off x="2411760" y="5373216"/>
            <a:ext cx="2160240" cy="12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 descr="ins 3.JPG"/>
          <p:cNvPicPr>
            <a:picLocks noChangeAspect="1"/>
          </p:cNvPicPr>
          <p:nvPr/>
        </p:nvPicPr>
        <p:blipFill>
          <a:blip r:embed="rId2" cstate="print">
            <a:lum bright="48000" contrast="74000"/>
          </a:blip>
          <a:stretch>
            <a:fillRect/>
          </a:stretch>
        </p:blipFill>
        <p:spPr>
          <a:xfrm>
            <a:off x="107504" y="5445224"/>
            <a:ext cx="2160240" cy="12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sellaDiTesto 17"/>
          <p:cNvSpPr txBox="1"/>
          <p:nvPr/>
        </p:nvSpPr>
        <p:spPr>
          <a:xfrm>
            <a:off x="5364088" y="2606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C00000"/>
                </a:solidFill>
                <a:latin typeface="Andalus" pitchFamily="2" charset="-78"/>
                <a:cs typeface="Andalus" pitchFamily="2" charset="-78"/>
              </a:rPr>
              <a:t>Italo </a:t>
            </a:r>
            <a:r>
              <a:rPr lang="it-IT" i="1" dirty="0" err="1" smtClean="0">
                <a:solidFill>
                  <a:srgbClr val="C00000"/>
                </a:solidFill>
                <a:latin typeface="Andalus" pitchFamily="2" charset="-78"/>
                <a:cs typeface="Andalus" pitchFamily="2" charset="-78"/>
              </a:rPr>
              <a:t>Franceschini</a:t>
            </a:r>
            <a:r>
              <a:rPr lang="it-IT" i="1" dirty="0" smtClean="0">
                <a:solidFill>
                  <a:srgbClr val="C00000"/>
                </a:solidFill>
                <a:latin typeface="Andalus" pitchFamily="2" charset="-78"/>
                <a:cs typeface="Andalus" pitchFamily="2" charset="-78"/>
              </a:rPr>
              <a:t>  (</a:t>
            </a:r>
            <a:r>
              <a:rPr lang="it-IT" sz="1400" i="1" dirty="0" err="1" smtClean="0">
                <a:solidFill>
                  <a:srgbClr val="C00000"/>
                </a:solidFill>
                <a:latin typeface="Andalus" pitchFamily="2" charset="-78"/>
                <a:cs typeface="Andalus" pitchFamily="2" charset="-78"/>
              </a:rPr>
              <a:t>A.N.For.</a:t>
            </a:r>
            <a:r>
              <a:rPr lang="it-IT" sz="1400" i="1" dirty="0" smtClean="0">
                <a:solidFill>
                  <a:srgbClr val="C00000"/>
                </a:solidFill>
                <a:latin typeface="Andalus" pitchFamily="2" charset="-78"/>
                <a:cs typeface="Andalus" pitchFamily="2" charset="-78"/>
              </a:rPr>
              <a:t> Liguria)</a:t>
            </a:r>
            <a:endParaRPr lang="it-IT" sz="1400" i="1" dirty="0">
              <a:solidFill>
                <a:srgbClr val="C00000"/>
              </a:solidFill>
              <a:latin typeface="Andalus" pitchFamily="2" charset="-78"/>
              <a:cs typeface="Andalus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IMG14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1052736"/>
            <a:ext cx="3672408" cy="2754306"/>
          </a:xfrm>
        </p:spPr>
      </p:pic>
      <p:sp>
        <p:nvSpPr>
          <p:cNvPr id="5" name="CasellaDiTesto 4"/>
          <p:cNvSpPr txBox="1"/>
          <p:nvPr/>
        </p:nvSpPr>
        <p:spPr>
          <a:xfrm>
            <a:off x="539552" y="35010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FF00"/>
                </a:solidFill>
              </a:rPr>
              <a:t>Lymantria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dispar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6" name="Immagine 5" descr="Elkner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5528" y="260648"/>
            <a:ext cx="4248472" cy="34527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39544" y="299695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</a:rPr>
              <a:t>Calliteara</a:t>
            </a:r>
            <a:r>
              <a:rPr lang="it-IT" dirty="0" smtClean="0">
                <a:solidFill>
                  <a:srgbClr val="002060"/>
                </a:solidFill>
              </a:rPr>
              <a:t> pudibonda (</a:t>
            </a:r>
            <a:r>
              <a:rPr lang="it-IT" dirty="0" err="1" smtClean="0">
                <a:solidFill>
                  <a:srgbClr val="002060"/>
                </a:solidFill>
              </a:rPr>
              <a:t>=Elkneria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dasychira</a:t>
            </a:r>
            <a:r>
              <a:rPr lang="it-IT" dirty="0" smtClean="0">
                <a:solidFill>
                  <a:srgbClr val="002060"/>
                </a:solidFill>
              </a:rPr>
              <a:t> pudibonda – Estate 1990 e 1991</a:t>
            </a:r>
          </a:p>
        </p:txBody>
      </p:sp>
      <p:pic>
        <p:nvPicPr>
          <p:cNvPr id="8" name="Immagine 7" descr="miste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3672408" cy="262677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11560" y="39330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2060"/>
                </a:solidFill>
              </a:rPr>
              <a:t>Euproctis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chrysorrhoea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0" name="Immagine 9" descr="CIMG26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933056"/>
            <a:ext cx="3552395" cy="266429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790742" y="116632"/>
            <a:ext cx="51937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Altri insetti dannosi</a:t>
            </a:r>
            <a:endParaRPr lang="it-IT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148064" y="40050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FF00"/>
                </a:solidFill>
              </a:rPr>
              <a:t>Haltica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quercetorum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cisti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3887250"/>
            <a:ext cx="3888432" cy="2573733"/>
          </a:xfr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Cocciniglia del Pino marittimo</a:t>
            </a:r>
            <a:endParaRPr lang="it-IT" dirty="0"/>
          </a:p>
        </p:txBody>
      </p:sp>
      <p:pic>
        <p:nvPicPr>
          <p:cNvPr id="6" name="Immagine 5" descr="cisti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463" y="868360"/>
            <a:ext cx="3872497" cy="2787261"/>
          </a:xfrm>
          <a:prstGeom prst="rect">
            <a:avLst/>
          </a:prstGeom>
        </p:spPr>
      </p:pic>
      <p:pic>
        <p:nvPicPr>
          <p:cNvPr id="7" name="Immagine 6" descr="M.F. mar 96 microresina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61048"/>
            <a:ext cx="3551675" cy="2653807"/>
          </a:xfrm>
          <a:prstGeom prst="rect">
            <a:avLst/>
          </a:prstGeom>
        </p:spPr>
      </p:pic>
      <p:pic>
        <p:nvPicPr>
          <p:cNvPr id="8" name="Immagine 7" descr="infestazione Liguria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882000"/>
            <a:ext cx="4092880" cy="247499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499992" y="3429000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/>
              <a:t>Diffusione della Cocciniglia in Liguria dal 1977 al 1999</a:t>
            </a:r>
            <a:endParaRPr lang="it-IT" sz="14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Successori della Cocciniglia</a:t>
            </a:r>
            <a:endParaRPr lang="it-IT" dirty="0"/>
          </a:p>
        </p:txBody>
      </p:sp>
      <p:pic>
        <p:nvPicPr>
          <p:cNvPr id="4" name="Immagine 3" descr="Matsucoccus val Gromolo genn 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952282"/>
            <a:ext cx="1911835" cy="2905718"/>
          </a:xfrm>
          <a:prstGeom prst="rect">
            <a:avLst/>
          </a:prstGeom>
        </p:spPr>
      </p:pic>
      <p:pic>
        <p:nvPicPr>
          <p:cNvPr id="5" name="Immagine 4" descr="mag 96 Pissode nin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80728"/>
            <a:ext cx="3967147" cy="2834065"/>
          </a:xfrm>
          <a:prstGeom prst="rect">
            <a:avLst/>
          </a:prstGeom>
        </p:spPr>
      </p:pic>
      <p:pic>
        <p:nvPicPr>
          <p:cNvPr id="6" name="Immagine 5" descr="CIMG1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980728"/>
            <a:ext cx="3744416" cy="2808312"/>
          </a:xfrm>
          <a:prstGeom prst="rect">
            <a:avLst/>
          </a:prstGeom>
        </p:spPr>
      </p:pic>
      <p:pic>
        <p:nvPicPr>
          <p:cNvPr id="7" name="Immagine 6" descr="CIMG77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005064"/>
            <a:ext cx="2153414" cy="1435609"/>
          </a:xfrm>
          <a:prstGeom prst="rect">
            <a:avLst/>
          </a:prstGeom>
        </p:spPr>
      </p:pic>
      <p:pic>
        <p:nvPicPr>
          <p:cNvPr id="9" name="Immagine 8" descr="D. silvestrell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3933056"/>
            <a:ext cx="2665046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ccia a destra 10"/>
          <p:cNvSpPr/>
          <p:nvPr/>
        </p:nvSpPr>
        <p:spPr>
          <a:xfrm>
            <a:off x="467544" y="3789040"/>
            <a:ext cx="4536504" cy="208823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egnaposto contenuto 3" descr="mastrapp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3861048"/>
            <a:ext cx="3692228" cy="2769171"/>
          </a:xfrm>
        </p:spPr>
      </p:pic>
      <p:pic>
        <p:nvPicPr>
          <p:cNvPr id="5" name="Immagine 4" descr="pineta Mesco 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4342399" cy="2774338"/>
          </a:xfrm>
          <a:prstGeom prst="rect">
            <a:avLst/>
          </a:prstGeom>
        </p:spPr>
      </p:pic>
      <p:pic>
        <p:nvPicPr>
          <p:cNvPr id="6" name="Immagine 5" descr="CIMG77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48680"/>
            <a:ext cx="3938378" cy="275439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5536" y="335699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Pineta del Mesco 2001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932040" y="335699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Pineta del Mesco 2008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422108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 i metodi di lotta vi è il cosiddetto “MASTRAPPING” ovvero la cattura </a:t>
            </a:r>
            <a:r>
              <a:rPr lang="it-IT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massale</a:t>
            </a:r>
            <a:r>
              <a:rPr lang="it-IT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dei maschi in volo, attirati con ferormoni sintetici</a:t>
            </a:r>
            <a:endParaRPr lang="it-IT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504" y="587727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lotta è obbligatoria con D.M. 22 Novembre 1996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insetti dannosi </a:t>
            </a:r>
            <a:r>
              <a:rPr lang="it-IT" smtClean="0"/>
              <a:t>alle conifere</a:t>
            </a:r>
            <a:endParaRPr lang="it-IT" dirty="0"/>
          </a:p>
        </p:txBody>
      </p:sp>
      <p:pic>
        <p:nvPicPr>
          <p:cNvPr id="4" name="Segnaposto contenuto 3" descr="CIMG7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3672408" cy="2754306"/>
          </a:xfrm>
        </p:spPr>
      </p:pic>
      <p:pic>
        <p:nvPicPr>
          <p:cNvPr id="5" name="Immagine 4" descr="CIMG7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933056"/>
            <a:ext cx="3696410" cy="2772308"/>
          </a:xfrm>
          <a:prstGeom prst="rect">
            <a:avLst/>
          </a:prstGeom>
        </p:spPr>
      </p:pic>
      <p:pic>
        <p:nvPicPr>
          <p:cNvPr id="7" name="Immagine 6" descr="CIMG92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124744"/>
            <a:ext cx="3672408" cy="4896544"/>
          </a:xfrm>
          <a:prstGeom prst="rect">
            <a:avLst/>
          </a:prstGeom>
        </p:spPr>
      </p:pic>
      <p:pic>
        <p:nvPicPr>
          <p:cNvPr id="6" name="Immagine 5" descr="CIMG92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581128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sellaDiTesto 7"/>
          <p:cNvSpPr txBox="1"/>
          <p:nvPr/>
        </p:nvSpPr>
        <p:spPr>
          <a:xfrm>
            <a:off x="6372200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Cedrobium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laportei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3528" y="34290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Leptoglossus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occidentalis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979712" y="62373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Leucaspis</a:t>
            </a:r>
            <a:r>
              <a:rPr lang="it-IT" dirty="0" smtClean="0">
                <a:solidFill>
                  <a:srgbClr val="FFFF00"/>
                </a:solidFill>
              </a:rPr>
              <a:t> pini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DSC_0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882" y="1711004"/>
            <a:ext cx="5839144" cy="3878236"/>
          </a:xfrm>
        </p:spPr>
      </p:pic>
      <p:sp>
        <p:nvSpPr>
          <p:cNvPr id="8" name="CasellaDiTesto 7"/>
          <p:cNvSpPr txBox="1"/>
          <p:nvPr/>
        </p:nvSpPr>
        <p:spPr>
          <a:xfrm>
            <a:off x="251520" y="573325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800" dirty="0" smtClean="0"/>
              <a:t>Cancro corticale (</a:t>
            </a:r>
            <a:r>
              <a:rPr lang="it-IT" sz="2800" i="1" dirty="0" err="1" smtClean="0"/>
              <a:t>Endothia</a:t>
            </a:r>
            <a:r>
              <a:rPr lang="it-IT" sz="2800" i="1" dirty="0" smtClean="0"/>
              <a:t> (</a:t>
            </a:r>
            <a:r>
              <a:rPr lang="it-IT" sz="2800" i="1" dirty="0" err="1" smtClean="0"/>
              <a:t>=Cryphonectria</a:t>
            </a:r>
            <a:r>
              <a:rPr lang="it-IT" sz="2800" i="1" dirty="0" smtClean="0"/>
              <a:t>) </a:t>
            </a:r>
            <a:r>
              <a:rPr lang="it-IT" sz="2800" i="1" dirty="0" err="1" smtClean="0"/>
              <a:t>parasitica</a:t>
            </a:r>
            <a:r>
              <a:rPr lang="it-IT" sz="2800" dirty="0" smtClean="0"/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28184" y="1700808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400" dirty="0" smtClean="0"/>
              <a:t>1913 Cina</a:t>
            </a:r>
          </a:p>
          <a:p>
            <a:pPr>
              <a:buNone/>
            </a:pPr>
            <a:r>
              <a:rPr lang="it-IT" sz="2400" dirty="0" smtClean="0"/>
              <a:t>1914 Giappone</a:t>
            </a:r>
          </a:p>
          <a:p>
            <a:pPr>
              <a:buNone/>
            </a:pPr>
            <a:r>
              <a:rPr lang="it-IT" sz="2400" dirty="0" smtClean="0"/>
              <a:t>1924 Belgio</a:t>
            </a:r>
          </a:p>
          <a:p>
            <a:pPr>
              <a:buNone/>
            </a:pPr>
            <a:r>
              <a:rPr lang="it-IT" sz="2400" dirty="0" smtClean="0"/>
              <a:t>1929 Portogallo</a:t>
            </a:r>
          </a:p>
          <a:p>
            <a:pPr>
              <a:buNone/>
            </a:pPr>
            <a:r>
              <a:rPr lang="it-IT" sz="2400" dirty="0" smtClean="0"/>
              <a:t>1938 Italia (in Liguria a </a:t>
            </a:r>
            <a:r>
              <a:rPr lang="it-IT" sz="2400" dirty="0" err="1" smtClean="0"/>
              <a:t>Busalla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51520" y="18864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cancro corticale ha origine in Cina ove convive con il Castagno cinese (</a:t>
            </a:r>
            <a:r>
              <a:rPr lang="it-IT" i="1" dirty="0" err="1" smtClean="0"/>
              <a:t>Castanea</a:t>
            </a:r>
            <a:r>
              <a:rPr lang="it-IT" i="1" dirty="0" smtClean="0"/>
              <a:t> </a:t>
            </a:r>
            <a:r>
              <a:rPr lang="it-IT" i="1" dirty="0" err="1" smtClean="0"/>
              <a:t>mollissima</a:t>
            </a:r>
            <a:r>
              <a:rPr lang="it-IT" dirty="0" smtClean="0"/>
              <a:t>) senza danni, infatti questa specie è resistente. E’ stato diffuso in Giappone  a danno del Castagno locale (</a:t>
            </a:r>
            <a:r>
              <a:rPr lang="it-IT" i="1" dirty="0" err="1" smtClean="0"/>
              <a:t>Castanea</a:t>
            </a:r>
            <a:r>
              <a:rPr lang="it-IT" i="1" dirty="0" smtClean="0"/>
              <a:t> crenata</a:t>
            </a:r>
            <a:r>
              <a:rPr lang="it-IT" dirty="0" smtClean="0"/>
              <a:t>) e in Nord America (</a:t>
            </a:r>
            <a:r>
              <a:rPr lang="it-IT" i="1" dirty="0" err="1" smtClean="0"/>
              <a:t>Castanea</a:t>
            </a:r>
            <a:r>
              <a:rPr lang="it-IT" i="1" dirty="0" smtClean="0"/>
              <a:t> dentata</a:t>
            </a:r>
            <a:r>
              <a:rPr lang="it-IT" dirty="0" smtClean="0"/>
              <a:t>) e da qui, con le casse di castagno che imballavano la merce, si è diffuso in Europa.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228184" y="4149080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Oggi l’infezione interessa tutti i castagneti italiani, ma è stato isolato un ceppo ipovirulento che ne attenua i danni.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860032" y="404664"/>
            <a:ext cx="40324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Mal dell’Inchiostro ha origine nelle Azzorre, è stato individuato la prima volta nel 1917.</a:t>
            </a:r>
          </a:p>
          <a:p>
            <a:r>
              <a:rPr lang="it-IT" sz="2000" dirty="0" smtClean="0"/>
              <a:t>In Estate si assiste al disseccamento improvviso di parte della chioma e il cambio viene invaso da un micelio nerastro, con fuoriuscita di un umore vischioso nero.</a:t>
            </a:r>
          </a:p>
          <a:p>
            <a:r>
              <a:rPr lang="it-IT" sz="2000" dirty="0" smtClean="0"/>
              <a:t>Questa malattia è sempre presente nei nostri castagneti e si teme una sua recrudescenza a causa del degrado in cui versano le colture, ma anche l’</a:t>
            </a:r>
            <a:r>
              <a:rPr lang="it-IT" sz="2000" dirty="0" err="1" smtClean="0"/>
              <a:t>abruciamento</a:t>
            </a:r>
            <a:r>
              <a:rPr lang="it-IT" sz="2000" dirty="0" smtClean="0"/>
              <a:t>  dei ricci e delle foglie al suolo può, alla lunga, favorire la malattia.</a:t>
            </a:r>
            <a:endParaRPr lang="it-IT" sz="2000" dirty="0"/>
          </a:p>
        </p:txBody>
      </p:sp>
      <p:pic>
        <p:nvPicPr>
          <p:cNvPr id="5" name="Segnaposto contenuto 5" descr="DSC_0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7" y="253655"/>
            <a:ext cx="3591610" cy="540759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573325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800" dirty="0" smtClean="0"/>
              <a:t>Mal dell’Inchiostro del Castagno (</a:t>
            </a:r>
            <a:r>
              <a:rPr lang="it-IT" sz="2800" i="1" dirty="0" err="1" smtClean="0"/>
              <a:t>Phytophthora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cambivora</a:t>
            </a:r>
            <a:r>
              <a:rPr lang="it-IT" sz="2800" dirty="0" smtClean="0"/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IMG9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552395" cy="2664296"/>
          </a:xfrm>
          <a:prstGeom prst="rect">
            <a:avLst/>
          </a:prstGeom>
        </p:spPr>
      </p:pic>
      <p:pic>
        <p:nvPicPr>
          <p:cNvPr id="3" name="Immagine 2" descr="filiera castanea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06942"/>
            <a:ext cx="4992555" cy="37444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23928" y="260648"/>
            <a:ext cx="504056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La produzione mondiale di castagne è concentrata nel sud-est asiatico e nell’Europa mediterranea, ma la crisi dovuta all’infestazione del cinipide sta interessando l’area europea, </a:t>
            </a:r>
            <a:r>
              <a:rPr lang="it-IT" u="sng" dirty="0" smtClean="0"/>
              <a:t>l’Italia in modo particolare</a:t>
            </a:r>
            <a:r>
              <a:rPr lang="it-IT" dirty="0" smtClean="0"/>
              <a:t>, in quanto il nostro paese è (o era) al primo posto in Europa nella la produzione </a:t>
            </a:r>
            <a:r>
              <a:rPr lang="it-IT" dirty="0" err="1" smtClean="0"/>
              <a:t>castanicola</a:t>
            </a:r>
            <a:r>
              <a:rPr lang="it-IT" dirty="0" smtClean="0"/>
              <a:t> ed il principale esportatore per valore di scambi.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51520" y="2996952"/>
            <a:ext cx="352839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La Liguria non è tra le principali regioni </a:t>
            </a:r>
            <a:r>
              <a:rPr lang="it-IT" sz="14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castanicole</a:t>
            </a:r>
            <a:r>
              <a:rPr lang="it-IT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, ma comunque conta 488 aziende su una superficie di circa 475 ha, che conferiscono sul mercato circa 40 tonnellate di castagne, per un volume di affari di circa 70.000 €</a:t>
            </a:r>
          </a:p>
          <a:p>
            <a:pPr algn="just">
              <a:lnSpc>
                <a:spcPct val="150000"/>
              </a:lnSpc>
            </a:pPr>
            <a:r>
              <a:rPr lang="it-IT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La Liguria è importante per la superficie forestale a castagno, per quanto in maggioranza si tratti di cedui, con il 14% della superficie nazionale a castagneti.</a:t>
            </a:r>
            <a:endParaRPr lang="it-IT" sz="1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DSC_0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9963" y="1711004"/>
            <a:ext cx="5170981" cy="3878235"/>
          </a:xfrm>
        </p:spPr>
      </p:pic>
      <p:sp>
        <p:nvSpPr>
          <p:cNvPr id="8" name="CasellaDiTesto 7"/>
          <p:cNvSpPr txBox="1"/>
          <p:nvPr/>
        </p:nvSpPr>
        <p:spPr>
          <a:xfrm>
            <a:off x="251520" y="573325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800" dirty="0" smtClean="0"/>
              <a:t>Cinipide </a:t>
            </a:r>
            <a:r>
              <a:rPr lang="it-IT" sz="2800" dirty="0" err="1" smtClean="0"/>
              <a:t>galligeno</a:t>
            </a:r>
            <a:r>
              <a:rPr lang="it-IT" sz="2800" dirty="0" smtClean="0"/>
              <a:t> del Castagno (</a:t>
            </a:r>
            <a:r>
              <a:rPr lang="it-IT" sz="2800" i="1" dirty="0" err="1" smtClean="0"/>
              <a:t>Dryocosmus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kuriphilus</a:t>
            </a:r>
            <a:r>
              <a:rPr lang="it-IT" sz="2800" dirty="0" smtClean="0"/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28184" y="170080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23528" y="33265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Arial Narrow" pitchFamily="34" charset="0"/>
              </a:rPr>
              <a:t>Il Cinipide </a:t>
            </a:r>
            <a:r>
              <a:rPr lang="it-IT" dirty="0" err="1" smtClean="0">
                <a:latin typeface="Arial Narrow" pitchFamily="34" charset="0"/>
              </a:rPr>
              <a:t>galligeno</a:t>
            </a:r>
            <a:r>
              <a:rPr lang="it-IT" dirty="0" smtClean="0">
                <a:latin typeface="Arial Narrow" pitchFamily="34" charset="0"/>
              </a:rPr>
              <a:t> proviene dalla Cina e si è diffuso a spese dei castagneti giapponesi alla fine degli anni ’30. In Europa la prima segnalazione è avvenuta in Italia nel 2002 in provincia di Cuneo; naturalmente il passaggio nei castagneti savonesi è stato immediato e nel decennio successivo ha interessato tutta la penisola. Oggi è presente in Francia, in Svizzera e altri stati dell’est europeo.</a:t>
            </a:r>
            <a:endParaRPr lang="it-IT" dirty="0">
              <a:latin typeface="Arial Narrow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228184" y="41490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940152" y="1628800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Nel Febbraio del 2006 è stato emanato un D.M. di lotta obbligatoria nel tentativo di arginare i focolai liguri e piemontesi. La C.E. si è attivata con una decisione a tutela degli altri paesi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castanicoli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 quale si è attenuto anche il nostro Ministero emanando un nuovo DM il 30/10/2007 adeguandolo alle direttive comunitarie. In Liguria vige il Decr.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Dirig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n.662/2011</a:t>
            </a:r>
            <a:endParaRPr lang="it-IT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272808" cy="634082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Estrangelo Edessa" pitchFamily="66" charset="0"/>
                <a:cs typeface="Estrangelo Edessa" pitchFamily="66" charset="0"/>
              </a:rPr>
              <a:t>Lotta biologica con </a:t>
            </a:r>
            <a:r>
              <a:rPr lang="it-IT" sz="2800" dirty="0" err="1" smtClean="0">
                <a:solidFill>
                  <a:srgbClr val="FF0000"/>
                </a:solidFill>
                <a:latin typeface="Estrangelo Edessa" pitchFamily="66" charset="0"/>
                <a:cs typeface="Estrangelo Edessa" pitchFamily="66" charset="0"/>
              </a:rPr>
              <a:t>Torymus</a:t>
            </a:r>
            <a:r>
              <a:rPr lang="it-IT" sz="2800" dirty="0" smtClean="0">
                <a:solidFill>
                  <a:srgbClr val="FF0000"/>
                </a:solidFill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Estrangelo Edessa" pitchFamily="66" charset="0"/>
                <a:cs typeface="Estrangelo Edessa" pitchFamily="66" charset="0"/>
              </a:rPr>
              <a:t>sinensis</a:t>
            </a:r>
            <a:endParaRPr lang="it-IT" sz="2800" dirty="0">
              <a:solidFill>
                <a:srgbClr val="FF0000"/>
              </a:solidFill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48064" y="908720"/>
            <a:ext cx="381642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dirty="0" smtClean="0">
              <a:latin typeface="Calibri" pitchFamily="34" charset="0"/>
              <a:cs typeface="Aharoni" pitchFamily="2" charset="-79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0" y="4653136"/>
            <a:ext cx="489654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76056" y="2924944"/>
            <a:ext cx="36724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Regione ha comunicato i lanci del </a:t>
            </a:r>
            <a:r>
              <a:rPr lang="it-IT" dirty="0" err="1" smtClean="0"/>
              <a:t>torimide</a:t>
            </a:r>
            <a:r>
              <a:rPr lang="it-IT" dirty="0" smtClean="0"/>
              <a:t> per la campagna 2013, precisamente in 15 località a spese del </a:t>
            </a:r>
            <a:r>
              <a:rPr lang="it-IT" dirty="0" err="1" smtClean="0"/>
              <a:t>MiPAF</a:t>
            </a:r>
            <a:r>
              <a:rPr lang="it-IT" dirty="0" smtClean="0"/>
              <a:t> (su richiesta della </a:t>
            </a:r>
            <a:r>
              <a:rPr lang="it-IT" dirty="0" err="1" smtClean="0"/>
              <a:t>R.L.</a:t>
            </a:r>
            <a:r>
              <a:rPr lang="it-IT" dirty="0" smtClean="0"/>
              <a:t>) e in 20 località a cura dei tecnici </a:t>
            </a:r>
            <a:r>
              <a:rPr lang="it-IT" dirty="0" err="1" smtClean="0"/>
              <a:t>DiVaPra</a:t>
            </a:r>
            <a:r>
              <a:rPr lang="it-IT" dirty="0" smtClean="0"/>
              <a:t> a spese della </a:t>
            </a:r>
            <a:r>
              <a:rPr lang="it-IT" dirty="0" err="1" smtClean="0"/>
              <a:t>R.L.</a:t>
            </a:r>
            <a:endParaRPr lang="it-IT" dirty="0" smtClean="0"/>
          </a:p>
          <a:p>
            <a:r>
              <a:rPr lang="it-IT" dirty="0" smtClean="0"/>
              <a:t>I lanci hanno interessato tutte la valli </a:t>
            </a:r>
            <a:r>
              <a:rPr lang="it-IT" dirty="0" err="1" smtClean="0"/>
              <a:t>castanicole</a:t>
            </a:r>
            <a:r>
              <a:rPr lang="it-IT" dirty="0" smtClean="0"/>
              <a:t> delle quattro province.</a:t>
            </a:r>
          </a:p>
          <a:p>
            <a:r>
              <a:rPr lang="it-IT" dirty="0" smtClean="0"/>
              <a:t>Altri lanci sono stati effettuati su iniziative di altri enti (es.: Parco </a:t>
            </a:r>
            <a:r>
              <a:rPr lang="it-IT" dirty="0" err="1" smtClean="0"/>
              <a:t>Antola</a:t>
            </a:r>
            <a:r>
              <a:rPr lang="it-IT" dirty="0" smtClean="0"/>
              <a:t>)</a:t>
            </a:r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4752528" cy="2736304"/>
          </a:xfrm>
        </p:spPr>
        <p:txBody>
          <a:bodyPr>
            <a:noAutofit/>
          </a:bodyPr>
          <a:lstStyle/>
          <a:p>
            <a:r>
              <a:rPr lang="it-IT" sz="1600" dirty="0" smtClean="0">
                <a:solidFill>
                  <a:srgbClr val="002060"/>
                </a:solidFill>
              </a:rPr>
              <a:t>Una sola generazione all’anno</a:t>
            </a:r>
          </a:p>
          <a:p>
            <a:r>
              <a:rPr lang="it-IT" sz="1600" dirty="0" smtClean="0">
                <a:solidFill>
                  <a:srgbClr val="002060"/>
                </a:solidFill>
              </a:rPr>
              <a:t>Sfarfalla nel periodo di formazione delle </a:t>
            </a:r>
            <a:r>
              <a:rPr lang="it-IT" sz="1600" dirty="0" err="1" smtClean="0">
                <a:solidFill>
                  <a:srgbClr val="002060"/>
                </a:solidFill>
              </a:rPr>
              <a:t>galle</a:t>
            </a:r>
            <a:r>
              <a:rPr lang="it-IT" sz="1600" dirty="0" smtClean="0">
                <a:solidFill>
                  <a:srgbClr val="002060"/>
                </a:solidFill>
              </a:rPr>
              <a:t> (metà aprile – inizio maggio)</a:t>
            </a:r>
          </a:p>
          <a:p>
            <a:r>
              <a:rPr lang="it-IT" sz="1600" dirty="0" smtClean="0">
                <a:solidFill>
                  <a:srgbClr val="002060"/>
                </a:solidFill>
              </a:rPr>
              <a:t>Dopo l’accoppiamento le femmine depongono le uova nelle </a:t>
            </a:r>
            <a:r>
              <a:rPr lang="it-IT" sz="1600" dirty="0" err="1" smtClean="0">
                <a:solidFill>
                  <a:srgbClr val="002060"/>
                </a:solidFill>
              </a:rPr>
              <a:t>galle</a:t>
            </a:r>
            <a:r>
              <a:rPr lang="it-IT" sz="1600" dirty="0" smtClean="0">
                <a:solidFill>
                  <a:srgbClr val="002060"/>
                </a:solidFill>
              </a:rPr>
              <a:t> vicino alle larve del cinipide</a:t>
            </a:r>
          </a:p>
          <a:p>
            <a:r>
              <a:rPr lang="it-IT" sz="1600" i="1" dirty="0" err="1" smtClean="0">
                <a:solidFill>
                  <a:srgbClr val="002060"/>
                </a:solidFill>
              </a:rPr>
              <a:t>Torymus</a:t>
            </a:r>
            <a:r>
              <a:rPr lang="it-IT" sz="1600" i="1" dirty="0" smtClean="0">
                <a:solidFill>
                  <a:srgbClr val="002060"/>
                </a:solidFill>
              </a:rPr>
              <a:t> </a:t>
            </a:r>
            <a:r>
              <a:rPr lang="it-IT" sz="1600" i="1" dirty="0" err="1" smtClean="0">
                <a:solidFill>
                  <a:srgbClr val="002060"/>
                </a:solidFill>
              </a:rPr>
              <a:t>sinensis</a:t>
            </a:r>
            <a:r>
              <a:rPr lang="it-IT" sz="1600" i="1" dirty="0" smtClean="0">
                <a:solidFill>
                  <a:srgbClr val="002060"/>
                </a:solidFill>
              </a:rPr>
              <a:t> trascorre (nello stadio di larva) estate, autunno e inverno all’interno delle </a:t>
            </a:r>
            <a:r>
              <a:rPr lang="it-IT" sz="1600" i="1" dirty="0" err="1" smtClean="0">
                <a:solidFill>
                  <a:srgbClr val="002060"/>
                </a:solidFill>
              </a:rPr>
              <a:t>galle</a:t>
            </a:r>
            <a:r>
              <a:rPr lang="it-IT" sz="1600" i="1" dirty="0" smtClean="0">
                <a:solidFill>
                  <a:srgbClr val="002060"/>
                </a:solidFill>
              </a:rPr>
              <a:t> secche </a:t>
            </a:r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smtClean="0">
                <a:solidFill>
                  <a:srgbClr val="002060"/>
                </a:solidFill>
              </a:rPr>
              <a:t>La larva di </a:t>
            </a:r>
            <a:r>
              <a:rPr lang="it-IT" sz="1600" i="1" dirty="0" err="1" smtClean="0">
                <a:solidFill>
                  <a:srgbClr val="002060"/>
                </a:solidFill>
              </a:rPr>
              <a:t>Torymus</a:t>
            </a:r>
            <a:r>
              <a:rPr lang="it-IT" sz="1600" i="1" dirty="0" smtClean="0">
                <a:solidFill>
                  <a:srgbClr val="002060"/>
                </a:solidFill>
              </a:rPr>
              <a:t> </a:t>
            </a:r>
            <a:r>
              <a:rPr lang="it-IT" sz="1600" i="1" dirty="0" err="1" smtClean="0">
                <a:solidFill>
                  <a:srgbClr val="002060"/>
                </a:solidFill>
              </a:rPr>
              <a:t>sinensis</a:t>
            </a:r>
            <a:r>
              <a:rPr lang="it-IT" sz="1600" i="1" dirty="0" smtClean="0">
                <a:solidFill>
                  <a:srgbClr val="002060"/>
                </a:solidFill>
              </a:rPr>
              <a:t> si nutre a spese della larva del cinipide </a:t>
            </a:r>
          </a:p>
        </p:txBody>
      </p:sp>
      <p:sp>
        <p:nvSpPr>
          <p:cNvPr id="9" name="CasellaDiTesto 8"/>
          <p:cNvSpPr txBox="1"/>
          <p:nvPr/>
        </p:nvSpPr>
        <p:spPr>
          <a:xfrm rot="20505514">
            <a:off x="626093" y="4317994"/>
            <a:ext cx="40324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località precisa del lancio è bene mantenerla segreta per evitare eventuali “furti” di insetti e la vanificazione della lotta.</a:t>
            </a:r>
            <a:endParaRPr lang="it-IT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 rot="517859">
            <a:off x="5462705" y="1390127"/>
            <a:ext cx="3384376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/>
              <a:t>il Dipartimento di Valorizzazione e Protezione delle Risorse Agroforestali (DIVAPRA ) dell’università di Torino, è l’ente che ha iniziato l’allevamento del </a:t>
            </a:r>
            <a:r>
              <a:rPr lang="it-IT" sz="1200" dirty="0" err="1" smtClean="0"/>
              <a:t>torimide</a:t>
            </a:r>
            <a:r>
              <a:rPr lang="it-IT" sz="1200" dirty="0" smtClean="0"/>
              <a:t> e la sua distribuzione alle regioni che ne hanno fatto richiesta.</a:t>
            </a:r>
          </a:p>
          <a:p>
            <a:pPr algn="just"/>
            <a:r>
              <a:rPr lang="it-IT" sz="1200" dirty="0" smtClean="0"/>
              <a:t>Nel 2012 in tutta Italia sono stati fatti 188 lanci del </a:t>
            </a:r>
            <a:r>
              <a:rPr lang="it-IT" sz="1200" smtClean="0"/>
              <a:t>parassitoide</a:t>
            </a:r>
            <a:endParaRPr lang="it-IT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IMG861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51521" y="152637"/>
            <a:ext cx="8688964" cy="651672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2800" dirty="0" smtClean="0"/>
              <a:t>Superficie forestale Italia: 	ha 10467533  pari al 34,7 %</a:t>
            </a:r>
            <a:br>
              <a:rPr lang="it-IT" sz="2800" dirty="0" smtClean="0"/>
            </a:br>
            <a:r>
              <a:rPr lang="it-IT" sz="2800" dirty="0" smtClean="0"/>
              <a:t>superficie forestale Liguria:	ha      375134  pari al 69,3 %</a:t>
            </a:r>
            <a:br>
              <a:rPr lang="it-IT" sz="2800" dirty="0" smtClean="0"/>
            </a:br>
            <a:r>
              <a:rPr lang="it-IT" sz="2800" dirty="0" smtClean="0"/>
              <a:t>i boschi liguri rappresentano il 39,2 % della </a:t>
            </a:r>
            <a:r>
              <a:rPr lang="it-IT" sz="2800" dirty="0" err="1" smtClean="0"/>
              <a:t>sup.for.nazionale</a:t>
            </a:r>
            <a:endParaRPr lang="it-IT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24136"/>
          </a:xfrm>
        </p:spPr>
        <p:txBody>
          <a:bodyPr>
            <a:noAutofit/>
          </a:bodyPr>
          <a:lstStyle/>
          <a:p>
            <a:pPr algn="just"/>
            <a:r>
              <a:rPr lang="it-IT" sz="1800" i="1" dirty="0" smtClean="0">
                <a:solidFill>
                  <a:srgbClr val="FF0000"/>
                </a:solidFill>
              </a:rPr>
              <a:t>Sembra che altri insetti solitamente </a:t>
            </a:r>
            <a:r>
              <a:rPr lang="it-IT" sz="1800" i="1" dirty="0" err="1" smtClean="0">
                <a:solidFill>
                  <a:srgbClr val="FF0000"/>
                </a:solidFill>
              </a:rPr>
              <a:t>parassitoidi</a:t>
            </a:r>
            <a:r>
              <a:rPr lang="it-IT" sz="1800" i="1" dirty="0" smtClean="0">
                <a:solidFill>
                  <a:srgbClr val="FF0000"/>
                </a:solidFill>
              </a:rPr>
              <a:t> dei cinipidi delle querce, non disdegnino il cinipide </a:t>
            </a:r>
            <a:r>
              <a:rPr lang="it-IT" sz="1800" i="1" dirty="0" err="1" smtClean="0">
                <a:solidFill>
                  <a:srgbClr val="FF0000"/>
                </a:solidFill>
              </a:rPr>
              <a:t>galligeno</a:t>
            </a:r>
            <a:r>
              <a:rPr lang="it-IT" sz="1800" i="1" dirty="0" smtClean="0">
                <a:solidFill>
                  <a:srgbClr val="FF0000"/>
                </a:solidFill>
              </a:rPr>
              <a:t> del Castagno; viene confermata quindi l’ipotesi che conviene </a:t>
            </a:r>
            <a:r>
              <a:rPr lang="it-IT" sz="1800" i="1" dirty="0" smtClean="0">
                <a:solidFill>
                  <a:srgbClr val="C00000"/>
                </a:solidFill>
              </a:rPr>
              <a:t>conservare nel castagneto le specie quercine colonizzate dai cinipidi che inducono </a:t>
            </a:r>
            <a:r>
              <a:rPr lang="it-IT" sz="1800" i="1" dirty="0" err="1" smtClean="0">
                <a:solidFill>
                  <a:srgbClr val="C00000"/>
                </a:solidFill>
              </a:rPr>
              <a:t>galle</a:t>
            </a:r>
            <a:r>
              <a:rPr lang="it-IT" sz="1800" i="1" dirty="0" smtClean="0">
                <a:solidFill>
                  <a:srgbClr val="C00000"/>
                </a:solidFill>
              </a:rPr>
              <a:t> sulla loro chioma; ma non solo, anche </a:t>
            </a:r>
            <a:r>
              <a:rPr lang="it-IT" sz="1800" i="1" dirty="0" err="1" smtClean="0">
                <a:solidFill>
                  <a:srgbClr val="C00000"/>
                </a:solidFill>
              </a:rPr>
              <a:t>galle</a:t>
            </a:r>
            <a:r>
              <a:rPr lang="it-IT" sz="1800" i="1" dirty="0" smtClean="0">
                <a:solidFill>
                  <a:srgbClr val="C00000"/>
                </a:solidFill>
              </a:rPr>
              <a:t>  di altre piante sono utili:</a:t>
            </a:r>
            <a:endParaRPr lang="it-IT" sz="1800" i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55576" y="393305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 err="1" smtClean="0"/>
              <a:t>Diplolepis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rosae</a:t>
            </a:r>
            <a:endParaRPr lang="it-IT" sz="1200" i="1" dirty="0" smtClean="0"/>
          </a:p>
          <a:p>
            <a:pPr algn="ctr"/>
            <a:r>
              <a:rPr lang="it-IT" sz="1200" i="1" dirty="0" err="1" smtClean="0"/>
              <a:t>Diplolepis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eglanteriae</a:t>
            </a:r>
            <a:endParaRPr lang="it-IT" sz="1200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779912" y="5085184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 err="1" smtClean="0"/>
              <a:t>Cynips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quercusfolii</a:t>
            </a:r>
            <a:endParaRPr lang="it-IT" sz="1200" i="1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6084168" y="5157192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 err="1" smtClean="0"/>
              <a:t>Andricus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caputmedusae</a:t>
            </a:r>
            <a:r>
              <a:rPr lang="it-IT" sz="1200" i="1" dirty="0" smtClean="0"/>
              <a:t> </a:t>
            </a:r>
          </a:p>
        </p:txBody>
      </p:sp>
      <p:pic>
        <p:nvPicPr>
          <p:cNvPr id="18" name="Segnaposto contenuto 17" descr="Roverella con A. caputmedusa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2688300" cy="2016224"/>
          </a:xfrm>
        </p:spPr>
      </p:pic>
      <p:pic>
        <p:nvPicPr>
          <p:cNvPr id="11" name="Immagine 10" descr="File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916832"/>
            <a:ext cx="2019454" cy="3165588"/>
          </a:xfrm>
          <a:prstGeom prst="rect">
            <a:avLst/>
          </a:prstGeom>
        </p:spPr>
      </p:pic>
      <p:pic>
        <p:nvPicPr>
          <p:cNvPr id="19" name="Immagine 18" descr="CIMG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916832"/>
            <a:ext cx="2688299" cy="1785512"/>
          </a:xfrm>
          <a:prstGeom prst="rect">
            <a:avLst/>
          </a:prstGeom>
        </p:spPr>
      </p:pic>
      <p:pic>
        <p:nvPicPr>
          <p:cNvPr id="21" name="Immagine 20" descr="CIMG78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440878"/>
            <a:ext cx="2688297" cy="200869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444208" y="371703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 err="1" smtClean="0"/>
              <a:t>Biorhiza</a:t>
            </a:r>
            <a:r>
              <a:rPr lang="it-IT" sz="1200" i="1" dirty="0" smtClean="0"/>
              <a:t> pallida </a:t>
            </a:r>
            <a:r>
              <a:rPr lang="it-IT" sz="1200" i="1" dirty="0" err="1" smtClean="0"/>
              <a:t>Aphelonyx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cerricola</a:t>
            </a:r>
            <a:endParaRPr lang="it-IT" dirty="0"/>
          </a:p>
        </p:txBody>
      </p:sp>
      <p:pic>
        <p:nvPicPr>
          <p:cNvPr id="17" name="Immagine 16" descr="Aphelonyx cerricola (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293096"/>
            <a:ext cx="2736304" cy="205222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75856" y="5473005"/>
            <a:ext cx="244827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/>
              <a:t>il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Torymus</a:t>
            </a:r>
            <a:r>
              <a:rPr lang="it-IT" sz="1400" b="1" i="1" dirty="0" smtClean="0">
                <a:solidFill>
                  <a:srgbClr val="FF0000"/>
                </a:solidFill>
              </a:rPr>
              <a:t>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flavipes</a:t>
            </a:r>
            <a:r>
              <a:rPr lang="it-IT" sz="1400" b="1" i="1" dirty="0" smtClean="0"/>
              <a:t>, è</a:t>
            </a:r>
            <a:r>
              <a:rPr lang="it-IT" sz="1400" b="1" i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smtClean="0"/>
              <a:t>un </a:t>
            </a:r>
            <a:r>
              <a:rPr lang="it-IT" sz="1400" b="1" dirty="0" err="1" smtClean="0"/>
              <a:t>parassitoide</a:t>
            </a:r>
            <a:r>
              <a:rPr lang="it-IT" sz="1400" b="1" dirty="0" smtClean="0"/>
              <a:t> nostrano di alcuni cinipidi che inducono </a:t>
            </a:r>
            <a:r>
              <a:rPr lang="it-IT" sz="1400" b="1" dirty="0" err="1" smtClean="0"/>
              <a:t>galle</a:t>
            </a:r>
            <a:r>
              <a:rPr lang="it-IT" sz="1400" b="1" dirty="0" smtClean="0"/>
              <a:t> su diverse specie</a:t>
            </a:r>
            <a:endParaRPr lang="it-IT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Quali malattie all’orizzonte ?</a:t>
            </a:r>
            <a:endParaRPr lang="it-IT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Segnaposto contenuto 4" descr="DSC_0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352928" cy="5547840"/>
          </a:xfrm>
        </p:spPr>
      </p:pic>
      <p:sp>
        <p:nvSpPr>
          <p:cNvPr id="4" name="CasellaDiTesto 3"/>
          <p:cNvSpPr txBox="1"/>
          <p:nvPr/>
        </p:nvSpPr>
        <p:spPr>
          <a:xfrm>
            <a:off x="683568" y="609329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  <a:latin typeface="Bookman Old Style" pitchFamily="18" charset="0"/>
              </a:rPr>
              <a:t>in natura nulla si crea e nulla si distrugge ma . . . . </a:t>
            </a:r>
            <a:endParaRPr lang="it-IT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IMG4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31" y="404664"/>
            <a:ext cx="4056450" cy="3042338"/>
          </a:xfrm>
          <a:prstGeom prst="rect">
            <a:avLst/>
          </a:prstGeom>
        </p:spPr>
      </p:pic>
      <p:pic>
        <p:nvPicPr>
          <p:cNvPr id="6" name="Immagine 5" descr="filo sbalzo Ginestra mag 8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603970"/>
            <a:ext cx="4320480" cy="3024630"/>
          </a:xfrm>
          <a:prstGeom prst="rect">
            <a:avLst/>
          </a:prstGeom>
        </p:spPr>
      </p:pic>
      <p:pic>
        <p:nvPicPr>
          <p:cNvPr id="5" name="Immagine 4" descr="ferrovie 1860-1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404665"/>
            <a:ext cx="4447735" cy="3024336"/>
          </a:xfrm>
          <a:prstGeom prst="rect">
            <a:avLst/>
          </a:prstGeom>
        </p:spPr>
      </p:pic>
      <p:pic>
        <p:nvPicPr>
          <p:cNvPr id="7" name="Immagine 6" descr="CIMG2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573016"/>
            <a:ext cx="4392488" cy="307474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 cosa servono i boschi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G_0208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611560" y="458670"/>
            <a:ext cx="7848872" cy="588665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sz="2800" dirty="0" smtClean="0">
                <a:latin typeface="Arial" pitchFamily="34" charset="0"/>
                <a:cs typeface="Arial" pitchFamily="34" charset="0"/>
              </a:rPr>
            </a:br>
            <a:r>
              <a:rPr lang="it-IT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sz="2800" dirty="0" smtClean="0">
                <a:latin typeface="Arial" pitchFamily="34" charset="0"/>
                <a:cs typeface="Arial" pitchFamily="34" charset="0"/>
              </a:rPr>
            </a:br>
            <a:r>
              <a:rPr lang="it-IT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DEFINIZIONE </a:t>
            </a:r>
            <a:r>
              <a:rPr lang="it-IT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</a:t>
            </a:r>
            <a:r>
              <a:rPr lang="it-IT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BOSCO</a:t>
            </a:r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9552" y="1124744"/>
            <a:ext cx="80648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smtClean="0">
                <a:latin typeface="Arial" pitchFamily="34" charset="0"/>
                <a:cs typeface="Arial" pitchFamily="34" charset="0"/>
              </a:rPr>
              <a:t>Secondo la legislazione italiana (</a:t>
            </a:r>
            <a:r>
              <a:rPr lang="it-IT" b="1" u="sng" dirty="0" err="1" smtClean="0">
                <a:latin typeface="Arial" pitchFamily="34" charset="0"/>
                <a:cs typeface="Arial" pitchFamily="34" charset="0"/>
              </a:rPr>
              <a:t>D.Lgs</a:t>
            </a:r>
            <a:r>
              <a:rPr lang="it-IT" b="1" u="sng" dirty="0" smtClean="0">
                <a:latin typeface="Arial" pitchFamily="34" charset="0"/>
                <a:cs typeface="Arial" pitchFamily="34" charset="0"/>
              </a:rPr>
              <a:t> n. 227/2001) e secondo la Legge Forestale Regionale della Liguria (Legge Regionale 22/01/1999 n. 4 art. 2)</a:t>
            </a:r>
          </a:p>
          <a:p>
            <a:pPr algn="ctr"/>
            <a:r>
              <a:rPr lang="it-IT" b="1" dirty="0" smtClean="0">
                <a:latin typeface="Castellar" pitchFamily="18" charset="0"/>
              </a:rPr>
              <a:t> </a:t>
            </a:r>
            <a:br>
              <a:rPr lang="it-IT" b="1" dirty="0" smtClean="0">
                <a:latin typeface="Castellar" pitchFamily="18" charset="0"/>
              </a:rPr>
            </a:br>
            <a:r>
              <a:rPr lang="it-IT" sz="1600" b="1" dirty="0" smtClean="0">
                <a:latin typeface="Castellar" pitchFamily="18" charset="0"/>
              </a:rPr>
              <a:t>-“Si considera bosco il terreno coperto da vegetazione forestale arborea e/o arbustiva, (della superficie di almeno mezzo ettaro) di origine naturale o artificiale, in qualsiasi stadio di sviluppo, nonché il terreno temporaneamente privo della preesistente vegetazione forestale arborea e/o arbustiva per cause naturali o per intervento dell’uomo”-</a:t>
            </a:r>
          </a:p>
          <a:p>
            <a:pPr algn="ctr"/>
            <a:endParaRPr lang="it-IT" b="1" dirty="0" smtClean="0">
              <a:latin typeface="Castellar" pitchFamily="18" charset="0"/>
            </a:endParaRPr>
          </a:p>
          <a:p>
            <a:pPr algn="ctr"/>
            <a:r>
              <a:rPr lang="en-US" b="1" u="sng" dirty="0" err="1" smtClean="0">
                <a:latin typeface="Arial" pitchFamily="34" charset="0"/>
                <a:cs typeface="Arial" pitchFamily="34" charset="0"/>
              </a:rPr>
              <a:t>Secondo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 la FAO (Food and Agriculture Organization)</a:t>
            </a: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/>
              <a:t> </a:t>
            </a:r>
            <a:endParaRPr lang="it-IT" b="1" dirty="0" smtClean="0"/>
          </a:p>
          <a:p>
            <a:pPr algn="ctr"/>
            <a:r>
              <a:rPr lang="it-IT" sz="1600" b="1" dirty="0" smtClean="0">
                <a:latin typeface="Castellar" pitchFamily="18" charset="0"/>
              </a:rPr>
              <a:t>-“Insieme di tutte le terre occupate da alberi di qualsiasi grandezza e da formazioni vegetali atte a fornire legno o altri prodotti forestali, a influenzare il clima e il regime delle acque e di dare riparo agli animali selvatici”-</a:t>
            </a:r>
          </a:p>
          <a:p>
            <a:pPr algn="ctr"/>
            <a:endParaRPr lang="it-IT" b="1" dirty="0" smtClean="0">
              <a:latin typeface="Castellar" pitchFamily="18" charset="0"/>
            </a:endParaRPr>
          </a:p>
          <a:p>
            <a:pPr algn="ctr"/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affe-Vasca-Vailà 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7322163" cy="486322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344816" cy="868958"/>
          </a:xfrm>
        </p:spPr>
        <p:txBody>
          <a:bodyPr/>
          <a:lstStyle/>
          <a:p>
            <a:r>
              <a:rPr lang="it-IT" dirty="0" smtClean="0"/>
              <a:t>Bosco-Insetti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99592" y="1772816"/>
            <a:ext cx="7272808" cy="442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it-IT" b="1" dirty="0" smtClean="0">
                <a:latin typeface="Gungsuh" pitchFamily="18" charset="-127"/>
                <a:ea typeface="Gungsuh" pitchFamily="18" charset="-127"/>
              </a:rPr>
              <a:t>Le foreste si sono sviluppate per lungo tempo sotto la spinta della selezione naturale in cui intervengono gli organismi eterotrofi quale componente essenziale del funzionamento (equilibrio) dell’ecosistema. </a:t>
            </a:r>
          </a:p>
          <a:p>
            <a:pPr algn="ctr">
              <a:lnSpc>
                <a:spcPct val="200000"/>
              </a:lnSpc>
              <a:buNone/>
            </a:pPr>
            <a:r>
              <a:rPr lang="it-IT" b="1" dirty="0" smtClean="0">
                <a:latin typeface="Gungsuh" pitchFamily="18" charset="-127"/>
                <a:ea typeface="Gungsuh" pitchFamily="18" charset="-127"/>
              </a:rPr>
              <a:t>E’ normale per tanto che nei boschi vi siano delle perdite, intese quali quote destinate al mantenimento di svariati eterotrofi tra cui, per importanza, gli insetti fitofagi.</a:t>
            </a:r>
            <a:endParaRPr lang="it-IT" b="1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 </a:t>
            </a:r>
            <a:r>
              <a:rPr lang="it-IT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galle</a:t>
            </a:r>
            <a:r>
              <a:rPr lang="it-IT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o cecidi</a:t>
            </a:r>
            <a:br>
              <a:rPr lang="it-IT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it-IT" sz="3600" dirty="0"/>
          </a:p>
        </p:txBody>
      </p:sp>
      <p:pic>
        <p:nvPicPr>
          <p:cNvPr id="6" name="Immagine 5" descr="CIMG78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8469" y="692696"/>
            <a:ext cx="2616237" cy="3312368"/>
          </a:xfrm>
          <a:prstGeom prst="teardrop">
            <a:avLst/>
          </a:prstGeom>
        </p:spPr>
      </p:pic>
      <p:pic>
        <p:nvPicPr>
          <p:cNvPr id="7" name="Immagine 6" descr="File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191" y="4293096"/>
            <a:ext cx="3064853" cy="223374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 descr="Forda formicaria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14096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Diplolepis rosa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6069" y="3789040"/>
            <a:ext cx="3803915" cy="2852936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CIMG00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980728"/>
            <a:ext cx="3240359" cy="243026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magine 4" descr="Andricus quercustoza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1052736"/>
            <a:ext cx="2599547" cy="308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DSC_0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60648"/>
            <a:ext cx="3035663" cy="2016224"/>
          </a:xfrm>
          <a:prstGeom prst="rect">
            <a:avLst/>
          </a:prstGeom>
        </p:spPr>
      </p:pic>
      <p:pic>
        <p:nvPicPr>
          <p:cNvPr id="8" name="Immagine 7" descr="parziale 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289169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548680"/>
            <a:ext cx="2808312" cy="994122"/>
          </a:xfrm>
        </p:spPr>
        <p:txBody>
          <a:bodyPr>
            <a:normAutofit/>
          </a:bodyPr>
          <a:lstStyle/>
          <a:p>
            <a:r>
              <a:rPr lang="it-IT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LIGURIA</a:t>
            </a:r>
            <a:endParaRPr lang="it-IT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Segnaposto contenuto 3" descr="CIMG657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59832" y="2276872"/>
            <a:ext cx="5938606" cy="445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179512" y="134076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Sui boschi liguri incombono diverse criticità: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 eccessivo frazionamento;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Irreperibilità proprietari;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Difficoltà di accesso;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Difficoltà della possibilità di interventi, sia per motivi morfologici che per motivi sociali;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FFFF00"/>
                </a:solidFill>
              </a:rPr>
              <a:t>Abbandono aree rurali;</a:t>
            </a:r>
          </a:p>
          <a:p>
            <a:pPr>
              <a:buFont typeface="Wingdings" pitchFamily="2" charset="2"/>
              <a:buChar char="Ø"/>
            </a:pPr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Ne consegue che i boschi liguri sono poco gestiti e utilizzati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9" name="Immagine 8" descr="PICT0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53136"/>
            <a:ext cx="3132348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Processionaria del pino</a:t>
            </a:r>
            <a:endParaRPr lang="it-IT" dirty="0"/>
          </a:p>
        </p:txBody>
      </p:sp>
      <p:pic>
        <p:nvPicPr>
          <p:cNvPr id="4" name="Segnaposto contenuto 3" descr="IMG_1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268760"/>
            <a:ext cx="3593373" cy="2695030"/>
          </a:xfrm>
        </p:spPr>
      </p:pic>
      <p:pic>
        <p:nvPicPr>
          <p:cNvPr id="5" name="Immagine 4" descr="CIMG2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4518" y="1820823"/>
            <a:ext cx="4416491" cy="33123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23928" y="4077072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lotta obbligatoria alla Processionaria del pino (</a:t>
            </a:r>
            <a:r>
              <a:rPr lang="it-IT" i="1" dirty="0" err="1" smtClean="0"/>
              <a:t>Traumatocampa</a:t>
            </a:r>
            <a:r>
              <a:rPr lang="it-IT" i="1" dirty="0" smtClean="0"/>
              <a:t> </a:t>
            </a:r>
            <a:r>
              <a:rPr lang="it-IT" i="1" dirty="0" err="1" smtClean="0"/>
              <a:t>pityocampa</a:t>
            </a:r>
            <a:r>
              <a:rPr lang="it-IT" dirty="0" smtClean="0"/>
              <a:t>) è iniziata quasi 90 anni fa, sviluppandosi nel tempo sino all’attuale D.M. 30/10/2007; oltre la difesa del patrimonio forestale, oggi viene contemplato il rischio per la salute delle persone e degli animali.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Processionaria della quercia</a:t>
            </a:r>
            <a:endParaRPr lang="it-IT" dirty="0"/>
          </a:p>
        </p:txBody>
      </p:sp>
      <p:pic>
        <p:nvPicPr>
          <p:cNvPr id="4" name="Segnaposto contenuto 3" descr="CIMG1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329" y="1556792"/>
            <a:ext cx="3840427" cy="2880320"/>
          </a:xfrm>
        </p:spPr>
      </p:pic>
      <p:pic>
        <p:nvPicPr>
          <p:cNvPr id="5" name="Immagine 4" descr="T. processionaea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556792"/>
            <a:ext cx="4320480" cy="28803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4581128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La Processionaria della quercia (</a:t>
            </a:r>
            <a:r>
              <a:rPr lang="it-IT" i="1" dirty="0" err="1" smtClean="0"/>
              <a:t>Thaumetopoea</a:t>
            </a:r>
            <a:r>
              <a:rPr lang="it-IT" i="1" dirty="0" smtClean="0"/>
              <a:t> </a:t>
            </a:r>
            <a:r>
              <a:rPr lang="it-IT" i="1" dirty="0" err="1" smtClean="0"/>
              <a:t>processionaea</a:t>
            </a:r>
            <a:r>
              <a:rPr lang="it-IT" dirty="0" smtClean="0"/>
              <a:t>)</a:t>
            </a:r>
          </a:p>
          <a:p>
            <a:pPr algn="ctr"/>
            <a:r>
              <a:rPr lang="it-IT" dirty="0" smtClean="0"/>
              <a:t>è più insidiosa e pericolosa della P. del pino, soprattutto a causa del suo diverso ciclo biologico; per la sua lotta non vi sono provvedimenti normativi specifici ma rimane l’obbligo della segnalazione: sui proprietari delle piante infestate dalla Processionaria può ricadere la responsabilità civile di danni verso terzi.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1182</Words>
  <Application>Microsoft Office PowerPoint</Application>
  <PresentationFormat>Presentazione su schermo (4:3)</PresentationFormat>
  <Paragraphs>95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DIFESA FORESTALE le più note malattie dei boschi liguri</vt:lpstr>
      <vt:lpstr>Superficie forestale Italia:  ha 10467533  pari al 34,7 % superficie forestale Liguria: ha      375134  pari al 69,3 % i boschi liguri rappresentano il 39,2 % della sup.for.nazionale</vt:lpstr>
      <vt:lpstr>a cosa servono i boschi</vt:lpstr>
      <vt:lpstr>  DEFINIZIONE DI BOSCO </vt:lpstr>
      <vt:lpstr>Bosco-Insetti</vt:lpstr>
      <vt:lpstr>Le galle o cecidi </vt:lpstr>
      <vt:lpstr>LIGURIA</vt:lpstr>
      <vt:lpstr>Processionaria del pino</vt:lpstr>
      <vt:lpstr>Processionaria della quercia</vt:lpstr>
      <vt:lpstr>Diapositiva 10</vt:lpstr>
      <vt:lpstr>Cocciniglia del Pino marittimo</vt:lpstr>
      <vt:lpstr>Successori della Cocciniglia</vt:lpstr>
      <vt:lpstr>Diapositiva 13</vt:lpstr>
      <vt:lpstr>Altri insetti dannosi alle conifere</vt:lpstr>
      <vt:lpstr>Diapositiva 15</vt:lpstr>
      <vt:lpstr>Diapositiva 16</vt:lpstr>
      <vt:lpstr>Diapositiva 17</vt:lpstr>
      <vt:lpstr>Diapositiva 18</vt:lpstr>
      <vt:lpstr>Lotta biologica con Torymus sinensis</vt:lpstr>
      <vt:lpstr>Sembra che altri insetti solitamente parassitoidi dei cinipidi delle querce, non disdegnino il cinipide galligeno del Castagno; viene confermata quindi l’ipotesi che conviene conservare nel castagneto le specie quercine colonizzate dai cinipidi che inducono galle sulla loro chioma; ma non solo, anche galle  di altre piante sono utili:</vt:lpstr>
      <vt:lpstr>Quali malattie all’orizzonte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Difesa forestale</dc:title>
  <dc:creator>Italo</dc:creator>
  <cp:lastModifiedBy>Italo</cp:lastModifiedBy>
  <cp:revision>122</cp:revision>
  <dcterms:created xsi:type="dcterms:W3CDTF">2012-09-28T14:12:06Z</dcterms:created>
  <dcterms:modified xsi:type="dcterms:W3CDTF">2013-11-09T13:24:52Z</dcterms:modified>
</cp:coreProperties>
</file>